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notesSlides/notesSlide6.xml" ContentType="application/vnd.openxmlformats-officedocument.presentationml.notesSlide+xml"/>
  <Override PartName="/ppt/ink/inkAction8.xml" ContentType="application/vnd.ms-office.inkAction+xml"/>
  <Override PartName="/ppt/ink/inkAction9.xml" ContentType="application/vnd.ms-office.inkAction+xml"/>
  <Override PartName="/ppt/notesSlides/notesSlide7.xml" ContentType="application/vnd.openxmlformats-officedocument.presentationml.notesSlide+xml"/>
  <Override PartName="/ppt/ink/inkAction10.xml" ContentType="application/vnd.ms-office.inkAction+xml"/>
  <Override PartName="/ppt/notesSlides/notesSlide8.xml" ContentType="application/vnd.openxmlformats-officedocument.presentationml.notesSlide+xml"/>
  <Override PartName="/ppt/ink/inkAction11.xml" ContentType="application/vnd.ms-office.inkAction+xml"/>
  <Override PartName="/ppt/notesSlides/notesSlide9.xml" ContentType="application/vnd.openxmlformats-officedocument.presentationml.notesSlide+xml"/>
  <Override PartName="/ppt/ink/inkAction12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508" r:id="rId2"/>
    <p:sldId id="258" r:id="rId3"/>
    <p:sldId id="284" r:id="rId4"/>
    <p:sldId id="265" r:id="rId5"/>
    <p:sldId id="311" r:id="rId6"/>
    <p:sldId id="321" r:id="rId7"/>
    <p:sldId id="318" r:id="rId8"/>
    <p:sldId id="331" r:id="rId9"/>
    <p:sldId id="301" r:id="rId10"/>
    <p:sldId id="310" r:id="rId11"/>
    <p:sldId id="305" r:id="rId12"/>
    <p:sldId id="329" r:id="rId13"/>
    <p:sldId id="33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rikanth Reddy Medipelli" initials="SRM" lastIdx="1" clrIdx="0">
    <p:extLst>
      <p:ext uri="{19B8F6BF-5375-455C-9EA6-DF929625EA0E}">
        <p15:presenceInfo xmlns:p15="http://schemas.microsoft.com/office/powerpoint/2012/main" userId="eac5351c17afc9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503"/>
    <a:srgbClr val="0000FF"/>
    <a:srgbClr val="FF3300"/>
    <a:srgbClr val="FF0066"/>
    <a:srgbClr val="3C1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67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17T06:02:14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269">
    <iact:property name="dataType"/>
    <iact:actionData xml:id="d0">
      <inkml:trace xmlns:inkml="http://www.w3.org/2003/InkML" xml:id="stk0" contextRef="#ctx0" brushRef="#br0">6845 12959 0,'66'0'15,"133"0"-6,222 0-1,354 0 0,178 0 0,199 0 0,287 0 0,-21 0 0,-89 0 1,111 0-2,-67 0 1,-111 0 0,-66 0 0,-287 0 0,21-111 1,-243 0-1,-112 45 0,-242 21 0,-68-21 5,-43 44-10,-67 0 5,-66 0 0,-45 22 0,-22 0 0,0 0 72</inkml:trace>
    </iact:actionData>
  </iact:action>
  <iact:action type="add" startTime="15934">
    <iact:property name="dataType"/>
    <iact:actionData xml:id="d1">
      <inkml:trace xmlns:inkml="http://www.w3.org/2003/InkML" xml:id="stk1" contextRef="#ctx0" brushRef="#br0">13467 14376 0,'89'0'26,"199"-66"-20,310-23 2,266-44 0,199-22 0,111 22 0,-22 45-1,-67-1 1,67 45 1,-67 44-1,-398-111 0,-222 67-1,-222 0 1,-176 21 0,-67 1 1</inkml:trace>
    </iact:actionData>
  </iact:action>
  <iact:action type="add" startTime="41047">
    <iact:property name="dataType"/>
    <iact:actionData xml:id="d2">
      <inkml:trace xmlns:inkml="http://www.w3.org/2003/InkML" xml:id="stk2" contextRef="#ctx0" brushRef="#br0">28662 12427 0,'44'0'45,"45"0"-36,21 0 0,46 0 0,21 0-1,0 0 0,67 0-1,21 0 1,1-44-1,22-1 2,-44 45-1,-67-22 0,-66 22 1,-67 0-3</inkml:trace>
    </iact:actionData>
  </iact:action>
  <iact:action type="add" startTime="41640">
    <iact:property name="dataType"/>
    <iact:actionData xml:id="d3">
      <inkml:trace xmlns:inkml="http://www.w3.org/2003/InkML" xml:id="stk3" contextRef="#ctx0" brushRef="#br0">29282 12759 0,'133'0'38,"111"-22"-30,21 0 0,23-44 0,45 43 0,-90 1 0,-21 22 0,-67 0 0,-133 0 0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24T08:57:46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68">
    <iact:property name="dataType"/>
    <iact:actionData xml:id="d0">
      <inkml:trace xmlns:inkml="http://www.w3.org/2003/InkML" xml:id="stk0" contextRef="#ctx0" brushRef="#br0">12493 3899 0,'66'0'87,"23"22"-79,-23 44 0,-22-43 0,1 21 0,-1-22 0,0 0 0,-21-22 0,21 45-1,-22-23 2,0-22-1,0 0-1,0 0 41,23 0-31,21 0-9,-22-45 0,23 1 0,44-67 0,-1 23 0,23 21 0,-22-21 1,22 21-1,-67 23-1,45 0 1,-89 21-1,0 23 1</inkml:trace>
    </iact:actionData>
  </iact:action>
  <iact:action type="add" startTime="31403">
    <iact:property name="dataType"/>
    <iact:actionData xml:id="d1">
      <inkml:trace xmlns:inkml="http://www.w3.org/2003/InkML" xml:id="stk1" contextRef="#ctx0" brushRef="#br0">9303 2681 0,'-22'-23'75,"66"23"-30,23-22-28,-23 22-11,45-22 3,-1 22-1,67-22 0,-66 0 0,44 0 0,-45 22-1,-21 0 2,-1-23-1,1 23-1,-45 0 1,0-22 0</inkml:trace>
    </iact:actionData>
  </iact:action>
  <iact:action type="add" startTime="32307">
    <iact:property name="dataType"/>
    <iact:actionData xml:id="d2">
      <inkml:trace xmlns:inkml="http://www.w3.org/2003/InkML" xml:id="stk2" contextRef="#ctx0" brushRef="#br0">9613 2813 0,'45'0'72,"-1"0"-63,22 0 1,-44-22-5,1 22 3,-1 0-1,0 0 17,0 0-8,0 0 27,0-22-21,23 22-5,-1 0-2,-22 0-7,22-22 2,-21 22-5,43-44 4,-22 44-1,-22 0 0,1 0 0,21-22 0,-22 22 7,0-23-6,0 23-2,0 0 1,1 0 0,21-22 0,-22 0 9,0 22 7</inkml:trace>
    </iact:actionData>
  </iact:action>
  <iact:action type="add" startTime="33339">
    <iact:property name="dataType"/>
    <iact:actionData xml:id="d3">
      <inkml:trace xmlns:inkml="http://www.w3.org/2003/InkML" xml:id="stk3" contextRef="#ctx0" brushRef="#br0">8661 2415 0,'22'22'91,"22"0"-86,-44 0 3,45-22 0,-45 22 7,22-22 82,22-44-80,0 22-10,-22 0 1,1-23 0,43-43 0,-44 66-1,-22-23 1,44-21 1,-21 44-1,-23-23-1,44-21 1,-44 22 0,22 22 8,22-1-7,-44 1-2,23 0 2,-23 0-2,22 0 10,-22 0-9,22 22-1,0-23 9</inkml:trace>
    </iact:actionData>
  </iact:action>
  <iact:action type="add" startTime="36508">
    <iact:property name="dataType"/>
    <iact:actionData xml:id="d4">
      <inkml:trace xmlns:inkml="http://www.w3.org/2003/InkML" xml:id="stk4" contextRef="#ctx0" brushRef="#br0">12227 2525 0,'22'0'81,"0"-22"-75,45 22 2,-23 0 0,0 0 0,1 0 0,-23-22 0,44 22-1,1-22 1,-1 22 0,0-22 0,1 22 0,-23 0 0,1 0 1,-23 0-1,0 0 0,0 0 1,0 0 8</inkml:trace>
    </iact:actionData>
  </iact:action>
  <iact:action type="add" startTime="37083">
    <iact:property name="dataType"/>
    <iact:actionData xml:id="d5">
      <inkml:trace xmlns:inkml="http://www.w3.org/2003/InkML" xml:id="stk5" contextRef="#ctx0" brushRef="#br0">12515 2636 0,'44'0'72,"45"0"-63,21 0-2,68 0 1,-1 0 0,-44 0-1,-45 0 2,-43 0-2,-23 0 1</inkml:trace>
    </iact:actionData>
  </iact:action>
  <iact:action type="add" startTime="39532">
    <iact:property name="dataType"/>
    <iact:actionData xml:id="d6">
      <inkml:trace xmlns:inkml="http://www.w3.org/2003/InkML" xml:id="stk6" contextRef="#ctx0" brushRef="#br0">11540 1418 0,'0'-22'74,"-22"22"-45,0 0-21,0 0 8,-23 0-7,23 0-2,0 0 2,-22 0-2,22 0 0,0 0 1,-1 0 1,1 0-1,0 0 39,0 0-14,0 0-9,0 0-8,22 22-8,-22-22 0,-1 44 8,1-22 8,22 1-9,-22-1-7,0 22 1,0-22 6,22 0-6,-22 0-2,-1 1 2,23-1 6,-22-22-7,22 22 0,0 0 1,-22-22-2,22 22 13,-22-22 1,22 22-13,-22-22 9,22 22-10,0 1 1,0-1 0,-22-22 0,22 44 1,0-22 6,0 0-8,0 1 1,0-1 9,0 22-10,-22-22 10,22 0-9,0 0 0,0 1 0,0 21-1,0 0 1,0-22 0,0 23 1,0-23-1,22 0 0,-22 0 0,22 0-1,-22 0 2,22 23-2,0-45 2,-22 22-2,0 0 1,22 0 1,-22 0 7,22 0-9,1 23 1,-23-23 9,22-22-9,-22 22 0,22 0 8,0 0-1,-22 1 1,22-23 8,-22 22-8,22-22 16,1 0 67,-1 0-93,0 0 10,0 0 0,0 0 0,0 0-8,0 0 8,1 0 8,-1 0-8,0 0-8,0 0 8,22 0 0,-22 0 0,1 0 7,-1-22-15,0-1 1,22 1 7,-44 0-8,22 0 0,-22 0 8,23 22-8,-23-22 0,0-1 0,22 1-1,-22 0 17,22 0 0,-22 0 0,0 0 0,22 22-15,-22-22-1,22-1 7,0 1-7,-22 0 8,0 0 0,22 22-8,-22-44 8,0 22 0,0-1-8,0 1 8,0 0-7,0 0-2,0 0 1,0 0 0,0-23 0,0 23 9,0 0-9,0 0 0,0-22 8,0 21 0,0 1 8,0 0-8,0 0-8,0 0 8,0 0 0,0-1-8,0 1 0,0 0 7,0 0 1,0 0 8,0 0-16,0 0 8,0-1-8,0 1 8,0 0-7,0 0 14,0 0 20,0 0-27,0 0 6,-22 22-6,0-45-1,0 23 82,0 22-15,0-22-60,0 22 2,-1 0 16,1-22 17,0 22-34,0 0 1,0-22 32,0 22 0,-1 0-24,1 0-8,0 0 32,0 0 31,0 0 3,0 0-59,0 0-7,-23 0 160,45 22-120,-22-22-8,0 22 2,0 0-4,0-22-38,22 22-8,-22-22 7,22 22 1,-45-22 0,45 23 0,-22-1 1,0-22 15,22 22-16,-22 0 16,0 0 0,22 0-16,0 0 8,0 1 8,0-1-24,-23-22 8,23 22 18,0 0 5,0 0-24,-22 0-7,22 0 23,0 1-7,0-1 0,-22 0-16,22 0 8,-22 0 0,22 0-8,0 1 8,-22-1 10,22 0-20,-22 0 3,22 0 6,0 0 1,0 0-8,-22 1 8,22-1 0,0 0-8,0 0 16,0 0-16,0 0 9,0 1-9,0-1 0,0 22 9,0-22-1,0 0-9,0 0 1,0 1-1,44-1 1,-44 0 0,22 0 1,22 0 0,-44 0-3,22 0 2,1 1 0,-1-23 0,0 22 0,-22 0 1,22-22-1,0 22 0,0 0 24,1 0-24,-1-22 24,-22 23-6,22-23-20,-22 22 19,22-22-18,0 0 1,0 22 0,-22 0 0,22-22 0,1 22 16,-1-22 8,0 0-9,0 0 1,0 0 8,0 0-8,0 0-8,1 0 72,-1-22-63,0 22 39,-22-22 80</inkml:trace>
    </iact:actionData>
  </iact:action>
  <iact:action type="add" startTime="47483">
    <iact:property name="dataType"/>
    <iact:actionData xml:id="d7">
      <inkml:trace xmlns:inkml="http://www.w3.org/2003/InkML" xml:id="stk7" contextRef="#ctx0" brushRef="#br0">11230 1617 0,'0'-22'231,"0"0"-223,0-22 8,-22-23-7,22 23 7,-22 0-6,22 21-1,-22 1-5,22 0 4,0 0 0,-22 0 0,-1 0 0,1-23 16,0 1-8,0 22-8,0 0 0,22 0 0,-45 0 0,23-1 1,-22-21-1,22 22 8,-22 0-6,21 22-4,-21-45 5,0 45-6,0-22 2,-1 0 1,-21-22 0,-1 44 0,1-22 0,-23 0 1,-44-23 0,23 45-2,-23-22 1,22 0 0,-22 0-1,22 22 1,-22 0 0,23 0 0,-23 0 1,44 0-1,1 0 0,-23 0 0,0 22-1,-22 22 1,22 1 0,1 21 0,-23-22 0,22 23 1,23-23-1,-23 23-1,44-23 2,-43 22-1,65-44 0,-21 23 0,-23-23 0,23 22 0,-1-22-1,-21 23 2,-1-23-1,1 22 0,-45-22 0,44 23 0,0-23 0,1-22 0,21 0 0,23 22-1,22-22 2,0 0-1,0 22 1,-1-22 127</inkml:trace>
    </iact:actionData>
  </iact:action>
  <iact:action type="add" startTime="48659">
    <iact:property name="dataType"/>
    <iact:actionData xml:id="d8">
      <inkml:trace xmlns:inkml="http://www.w3.org/2003/InkML" xml:id="stk8" contextRef="#ctx0" brushRef="#br0">6712 1351 0,'22'0'41,"-22"45"-26,0 21-8,-22 1 2,-1-23-1,1 0 8,44-22 104,67 23-112,0-23-1,-45 0 3,22 22-3,-43-44 1,-1 22 0</inkml:trace>
    </iact:actionData>
  </iact:action>
  <iact:action type="add" startTime="49595">
    <iact:property name="dataType"/>
    <iact:actionData xml:id="d9">
      <inkml:trace xmlns:inkml="http://www.w3.org/2003/InkML" xml:id="stk9" contextRef="#ctx0" brushRef="#br0">5826 1617 0,'-23'0'38,"-21"0"-20,22 45-3,22-23-6,0 0-1,-22 0 0,22 0 0,0 0 0,0 0 0,0 1 16,0-1-8,0 0 0,22 0-8,22 0 8,-22 0-8,1-22 0,-1 0 64,0 0-9,0 0-55,-22-22 40,0 0-40,0 0 0,0 0 0,-22 22 1,22-22-2,0-1 66,0 1-55,0 0-12,0 0 17,22 0 44,0 22-21,0 0-38,1 22 0,21 0 0,-22-22 0,22 44-1,-22-44 1,1 45 0,-1-45-1,0 22 5,0-22-6,0 22 9</inkml:trace>
    </iact:actionData>
  </iact:action>
  <iact:action type="add" startTime="51548">
    <iact:property name="dataType"/>
    <iact:actionData xml:id="d10">
      <inkml:trace xmlns:inkml="http://www.w3.org/2003/InkML" xml:id="stk10" contextRef="#ctx0" brushRef="#br0">11407 2082 0,'-22'0'54,"-22"67"-46,0-23 2,-23 23-3,-21 43 2,-1-21-2,22 0 1,-21-1 0,-1-21 0,1-23 0,-1 22-1,45-21 1,-23-23 1,1 22-1,-23-22 0,1-22 0,-45 45 0,22-23-1,-22 22 1,-22-22 0,-22 0 0,22 1 1,-44-1-1,21-22 0,23 0 0,0 0 0,44 0 0,23 0-1,-23 0 1,23 0 0,21 0 0,1 0 0,44 0 1,-1 0-1,-21 0 0,-45-22 0,23-1 0,0 1 0,-89-44-1,88 22 1,-66-1 0,22 1 0,23 0 0,-23 21 0,67 1 0,-23-22 1,23 44-2,0-22 1,-1 0 0,1 0 0,22 22 0,0-23 0,0 23 0,0-22 16,-1 0-8,1 22-8,0-22 8,0 22-8,0 0 9,22-22-2,44 88 291,-22-21-299,0-23 0,1 22 2,-1 0-1,0-22 9,-22 1 167,-44-23-177,-1-67 1,-43 1 0,65 21 0,1 23 0,0 0-1,22 0 1,-22 0 0,22 0 3,0-1 19,22 23 36,45 0-59,-23 0 0,0 0 1,23 0 1,-1 0-3,1 0 2,-1 0 0,-22 0 0,1 0 0,-1 0 0,-44-22 153,0 0-152,-22 22-3</inkml:trace>
    </iact:actionData>
  </iact:action>
  <iact:action type="add" startTime="53539">
    <iact:property name="dataType"/>
    <iact:actionData xml:id="d11">
      <inkml:trace xmlns:inkml="http://www.w3.org/2003/InkML" xml:id="stk11" contextRef="#ctx0" brushRef="#br0">6136 2525 0,'0'23'57,"22"-23"-49,0 0 8,22 0-1,-22-23 17,1 1-8,-1 0 0,-22 0 8,22 0 15,-22 0-23,0 0-8,0-1-7,-22 1 7,0 22-8,-1 0 0,1-22 48,0 22-24,0 0 106,22 22-108,0 0-4,0 1-12,0-1 3,0 0 16,0 0 5,0 0-22,0 0 0,0 0 1,0 1 5,0-1-12,22 0 13,0 22 9,-22-22 25,22-22-2,1 23-30,-23-1-10,22-22 17,0 0 26,0 0 76,0 0-110,0 0 0,23 0 0,-23 0 23,-22-22-38,22 22 14,22-23 2</inkml:trace>
    </iact:actionData>
  </iact:action>
  <iact:action type="add" startTime="56603">
    <iact:property name="dataType"/>
    <iact:actionData xml:id="d12">
      <inkml:trace xmlns:inkml="http://www.w3.org/2003/InkML" xml:id="stk12" contextRef="#ctx0" brushRef="#br0">11363 2326 0,'22'0'42,"-22"67"-28,0-1-6,22 0 1,-22-21-2,0 21 1,0 1 0,0-1 0,-22 1 1,-44 43-2,-23-43 1,23 21 0,-23-21 0,-44-23-1,-22 23 2,0-45-2,44 22 1,-22-22 1,-22 23-2,23-1 1,21-22 0,0 22 0,-22-22-1,22 23 2,1-23 0,43 0-1,-21 0-1,-1-22 8,23 0-12,-1 0 4,23 22 0,-1-22 1,23 0 0,0 22 1</inkml:trace>
    </iact:actionData>
  </iact:action>
  <iact:action type="add" startTime="57332">
    <iact:property name="dataType"/>
    <iact:actionData xml:id="d13">
      <inkml:trace xmlns:inkml="http://www.w3.org/2003/InkML" xml:id="stk13" contextRef="#ctx0" brushRef="#br0">9015 3389 0,'0'23'34,"0"-1"-20,0 0 2,0 0-8,0 0-1,0 0 1,0 23 7,0-23 9,0 0-8,0 0 9,0 0-10,22 0 1,0-22-9,1 22 1,21 1 1,-22-23-1,89 66 1,-89-44-1,44 0 0,-21 23-1,-23-45 2,0 22-1</inkml:trace>
    </iact:actionData>
  </iact:action>
  <iact:action type="add" startTime="58179">
    <iact:property name="dataType"/>
    <iact:actionData xml:id="d14">
      <inkml:trace xmlns:inkml="http://www.w3.org/2003/InkML" xml:id="stk14" contextRef="#ctx0" brushRef="#br0">8506 3677 0,'22'0'40,"0"0"-31,0 22-2,0-22 19,0 0-4,1 0 26,-1 0-22,-22-22 6,0 0-18,0 0 26,22 0 74,0 22-108,22 44 5,-21 45-6,43 22 2,-44 21 2,22-21-2,-21 0 2,-1-45-1,-22 1 0,22-23 0,-22-22-1,22-22 2,-22 22 64,-22-22-66,-45-88 1</inkml:trace>
    </iact:actionData>
  </iact:action>
  <iact:action type="add" startTime="59460">
    <iact:property name="dataType"/>
    <iact:actionData xml:id="d15">
      <inkml:trace xmlns:inkml="http://www.w3.org/2003/InkML" xml:id="stk15" contextRef="#ctx0" brushRef="#br0">4630 2171 0,'22'0'42,"0"0"-36,22 0 1,23 0 1,-1 0 0,-22-22 0,1 0 1,-1 22 6,-22-22 1,0 22 183,0-23-140,23 1-45,-23 22-5,0-22-2,22 22 1,-44-22 0,22 22 7,1 0 1,-1-22-9</inkml:trace>
    </iact:actionData>
  </iact:action>
  <iact:action type="add" startTime="60803">
    <iact:property name="dataType"/>
    <iact:actionData xml:id="d16">
      <inkml:trace xmlns:inkml="http://www.w3.org/2003/InkML" xml:id="stk16" contextRef="#ctx0" brushRef="#br0">5006 2858 0,'22'0'19,"0"0"3,23 0-15,43 0 1,23 0 0,-22 0-1,-1 0 1,-21 0 0,-23 0 0,-22 0 0,0 0 0,0 0 8</inkml:trace>
    </iact:actionData>
  </iact:action>
  <iact:action type="add" startTime="61411">
    <iact:property name="dataType"/>
    <iact:actionData xml:id="d17">
      <inkml:trace xmlns:inkml="http://www.w3.org/2003/InkML" xml:id="stk17" contextRef="#ctx0" brushRef="#br0">5050 3057 0,'67'0'56,"44"0"-47,22 0-2,-23-22 1,23 0-1,-66 22 0,-23 0 2,-22 0 2,0 0 7</inkml:trace>
    </iact:actionData>
  </iact:action>
  <iact:action type="add" startTime="62595">
    <iact:property name="dataType"/>
    <iact:actionData xml:id="d18">
      <inkml:trace xmlns:inkml="http://www.w3.org/2003/InkML" xml:id="stk18" contextRef="#ctx0" brushRef="#br0">7066 4165 0,'44'0'41,"23"-22"-35,44-1 2,-1 23 0,1-22 0,-22 0 1,-45 22-1,22-22 0,-43 22 0,-1-22 0,0 22 7</inkml:trace>
    </iact:actionData>
  </iact:action>
  <iact:action type="add" startTime="63364">
    <iact:property name="dataType"/>
    <iact:actionData xml:id="d19">
      <inkml:trace xmlns:inkml="http://www.w3.org/2003/InkML" xml:id="stk19" contextRef="#ctx0" brushRef="#br0">7177 4320 0,'0'22'7,"22"-22"17,22 0-15,1-22-3,43 22 2,23-22 1,0 22-2,-45 0 1,-22 0 0,45-23 0,-67 23 0,0-22 0,0 22 9</inkml:trace>
    </iact:actionData>
  </iact:action>
  <iact:action type="add" startTime="64155">
    <iact:property name="dataType"/>
    <iact:actionData xml:id="d20">
      <inkml:trace xmlns:inkml="http://www.w3.org/2003/InkML" xml:id="stk20" contextRef="#ctx0" brushRef="#br0">7354 4497 0,'22'0'71,"22"0"-63,45 0 1,0 0-1,44 0 0,-45 0 1,-44 0-2,1 0 0,-23 0 1,0 0 0</inkml:trace>
    </iact:actionData>
  </iact:action>
  <iact:action type="add" startTime="97157">
    <iact:property name="dataType"/>
    <iact:actionData xml:id="d21">
      <inkml:trace xmlns:inkml="http://www.w3.org/2003/InkML" xml:id="stk21" contextRef="#ctx0" brushRef="#br0">21840 3611 0,'111'0'73,"88"-44"-68,45-45 3,-1 23 0,45-23 0,-89 45-1,23-45 1,-67 45 0,-22-1 5,-111 45-10,0 0 5</inkml:trace>
    </iact:actionData>
  </iact:action>
  <iact:action type="add" startTime="97876">
    <iact:property name="dataType"/>
    <iact:actionData xml:id="d22">
      <inkml:trace xmlns:inkml="http://www.w3.org/2003/InkML" xml:id="stk22" contextRef="#ctx0" brushRef="#br0">22349 3788 0,'89'-66'63,"44"-23"-55,0 0 2,44 1 3,22 21-11,-22 1 4,-22 22 2,-110 21 1,-1 1-2</inkml:trace>
    </iact:actionData>
  </iact:action>
  <iact:action type="add" startTime="143510">
    <iact:property name="dataType"/>
    <iact:actionData xml:id="d23">
      <inkml:trace xmlns:inkml="http://www.w3.org/2003/InkML" xml:id="stk23" contextRef="#ctx0" brushRef="#br0">2348 6048 0,'0'0'2,"0"-45"0,-22-21 6,0-23-1,-22 1 2,-23-45-1,1 22 0,-1-22 0,23 44 1,0-44-1,-1 1 0,1 43 1,0-66-3,22 22 3,22 0-2,-23 0 1,1 0 0,22 23 1,0-23-3,0 22 3,0 22-1,0-22 0,0 45 0,0 0 0,22-1 0,23 23 0,-23-23 0,22 23 0,-22 22 0,23-22 3,-23 21 2</inkml:trace>
    </iact:actionData>
  </iact:action>
  <iact:action type="add" startTime="144159">
    <iact:property name="dataType"/>
    <iact:actionData xml:id="d24">
      <inkml:trace xmlns:inkml="http://www.w3.org/2003/InkML" xml:id="stk24" contextRef="#ctx0" brushRef="#br0">1573 3212 0,'0'0'2,"66"0"2,-21 0 3,21 0 0,1 0 1,-1 0-1,0 0 1,-43 0 0,-1 0 0,0 0 16,0 0 66,0 89-83,0-45 1,23 23-1,-45-23 2,22 0-1,-22 23 0,22-1 0,-22-44 1,22 0-3,-22 23 3</inkml:trace>
    </iact:actionData>
  </iact:action>
  <iact:action type="add" startTime="145099">
    <iact:property name="dataType"/>
    <iact:actionData xml:id="d25">
      <inkml:trace xmlns:inkml="http://www.w3.org/2003/InkML" xml:id="stk25" contextRef="#ctx0" brushRef="#br0">2769 2171 0,'-22'0'91,"0"0"-78,0 0-5,-1 22 0,1 23 0,0-23 0,-22 22 0,22 0 0,22-22 0,-22 23-1,-1 21 2,23-44-2,0 23 1,0-23 0,-22 0 0,22 0-1,0 0 3,0 45-3,0-45 1,0 22 0,0-22 1,0 0-1,0 23 7,22-23 4,1 0 3,-1-22-14,0 22 1,22-22 15,-22 0-9,0 0 1,23 0-1,-23-22-6,0 0-1,44-45 0,-21 23 8,-23 44-9,0-22 1,0 22 1,0-22 7</inkml:trace>
    </iact:actionData>
  </iact:action>
  <iact:action type="add" startTime="149940">
    <iact:property name="dataType"/>
    <iact:actionData xml:id="d26">
      <inkml:trace xmlns:inkml="http://www.w3.org/2003/InkML" xml:id="stk26" contextRef="#ctx0" brushRef="#br0">2370 1684 0,'22'0'11,"1"0"1,21 0 4,-22 0-8,0 22 0,-22 0 0,45 22-1,-45 1 1,22-23 8,0 22-7,-22-22 39,0 0-24,0 1-17</inkml:trace>
    </iact:actionData>
  </iact:action>
  <iact:action type="add" startTime="150452">
    <iact:property name="dataType"/>
    <iact:actionData xml:id="d27">
      <inkml:trace xmlns:inkml="http://www.w3.org/2003/InkML" xml:id="stk27" contextRef="#ctx0" brushRef="#br0">2060 864 0,'22'22'18,"1"23"-13,43-1 4,-44-22-3,0 45 2,23-23 0,-23-22 1,0 22-2,22 23 2,-44-89 151,22-1-152,-22 1 0,22 0 8,1 0-8,-1 0 8,0-22-9,0 21 1,-22 1 0,0 0 0,22-22 1,0 22-1,-22-45-1,0 45 2,0 0-1,0 0-1,0 0 1,0-1 0,0 68 91,0 21-89,0 23-5,0-1 2,23-21 1,-23-1-1,0 1 1,44-1 3,-44-44-7,0 23 13,0-23 7,0 0-16,0 0 0</inkml:trace>
    </iact:actionData>
  </iact:action>
  <iact:action type="add" startTime="151410">
    <iact:property name="dataType"/>
    <iact:actionData xml:id="d28">
      <inkml:trace xmlns:inkml="http://www.w3.org/2003/InkML" xml:id="stk28" contextRef="#ctx0" brushRef="#br0">2858 2481 0,'22'0'16,"0"0"-8,0 0 1,22 0 6,1-22-6,-23 22-1,22-22 0,23 0 1,-23 0-2,-22 22 1,44-23-1,-43 23 9</inkml:trace>
    </iact:actionData>
  </iact:action>
  <iact:action type="add" startTime="151803">
    <iact:property name="dataType"/>
    <iact:actionData xml:id="d29">
      <inkml:trace xmlns:inkml="http://www.w3.org/2003/InkML" xml:id="stk29" contextRef="#ctx0" brushRef="#br0">3456 2127 0,'0'22'35,"0"22"-29,22 45 1,-22-23 1,0 23-1,22-1 1,0-21 0,-22-1 1,0-43-1,22-1 8,-22-89 80,0 1-88,0-1 0,0 23-1,0-22 2,45 43-1,-23-21 0,22 22-1,-22 0 1,0 22 0,23-22 0,-1 0 0,-22 22 0,22 0 0,-22-23 81,-22 1-65,0 89 88,23 43-104,21 1 0,-22-22 0,-22-23 0,22-21-1,0-1 1,-22 0 8,0-22 49</inkml:trace>
    </iact:actionData>
  </iact:action>
  <iact:action type="add" startTime="152868">
    <iact:property name="dataType"/>
    <iact:actionData xml:id="d30">
      <inkml:trace xmlns:inkml="http://www.w3.org/2003/InkML" xml:id="stk30" contextRef="#ctx0" brushRef="#br0">1905 2791 0,'44'0'63,"23"0"-55,-1 0 11,-43 0-18,-1 0 18,0-22 45</inkml:trace>
    </iact:actionData>
  </iact:action>
  <iact:action type="add" startTime="153403">
    <iact:property name="dataType"/>
    <iact:actionData xml:id="d31">
      <inkml:trace xmlns:inkml="http://www.w3.org/2003/InkML" xml:id="stk31" contextRef="#ctx0" brushRef="#br0">1219 2570 0,'0'22'32,"22"44"-25,22 23 1,-44-23 0,44 23 1,-22-22-1,23 43 0,-45-88-1,22 1 2,-22-1-1,-22-44 79,22-23-79,0 23 0,0 0 16,0 0 0,0 0-16,0 0-1,22 22 1,0 0 1,0-23 15,0 1-8,0 22-8,-22-22 0,23 22 0,-23-44 0,22-1 1,0 1 0,-22 22-1,0-22-1,0 22 2,0-45-2,0 45 0,0 44 114,22 0-113,0 0 2,0 23-5,1-1 4,-1 0-1,-22-22 0,0 1 0,22-1 0,-22 0 7,0 0 9,0 0-16</inkml:trace>
    </iact:actionData>
  </iact:action>
  <iact:action type="add" startTime="154586">
    <iact:property name="dataType"/>
    <iact:actionData xml:id="d32">
      <inkml:trace xmlns:inkml="http://www.w3.org/2003/InkML" xml:id="stk32" contextRef="#ctx0" brushRef="#br0">2548 3035 0,'22'0'16,"22"0"17,0 22-17,-44 0-8,22 23 0,-22-1 0,23 0-1,-1-22 2,0 45-1,-22-45-1,0 0 1,0 22 0,22-44 0,-22 23 0,0-1 1,0 0 15</inkml:trace>
    </iact:actionData>
  </iact:action>
  <iact:action type="add" startTime="155172">
    <iact:property name="dataType"/>
    <iact:actionData xml:id="d33">
      <inkml:trace xmlns:inkml="http://www.w3.org/2003/InkML" xml:id="stk33" contextRef="#ctx0" brushRef="#br0">2703 3766 0,'22'0'42,"0"0"-36,-22 44 1,0-22 1,22 23-1,0-1 1,-22 0-1,22-22 2,-22 1-1,0 21 0,0-22 0,0 0 8,0-44 121,0-22-120,0 22-10,0-1 2,0 1-1,0-22-1,0 22 0,0-22 9,22 21-8,1 1-1,21 0 2,-22 22-1,0-22-1,0 22 18,23-22 7,-23 0 25,-22-1-41,0 1 6,0 0-12,0 0 39,0 88 14,22 23-55,-22 22 0,22 0 0,22 22-1,-21-111 1,21 66 0,-44-66 9,22 1 0</inkml:trace>
    </iact:actionData>
  </iact:action>
  <iact:action type="add" startTime="159011">
    <iact:property name="dataType"/>
    <iact:actionData xml:id="d34">
      <inkml:trace xmlns:inkml="http://www.w3.org/2003/InkML" xml:id="stk34" contextRef="#ctx0" brushRef="#br0">2725 2769 0,'44'0'79,"45"89"-70,-23-45-1,23 45 0,-23-23 0,-44-66 0,23 44 0,-23-44 80,0-22-80,22-22 0,-22 0 0,23-45 1,21-22-1,0 1-1,-21 21 1,-1 0-1,23 1 1,-45 21 1,22 1-2,-22 22 2,-22 21-1,22-21 0,0 22-1,-22 0 1,0 0 0</inkml:trace>
    </iact:actionData>
  </iact:action>
  <iact:action type="add" startTime="161660">
    <iact:property name="dataType"/>
    <iact:actionData xml:id="d35">
      <inkml:trace xmlns:inkml="http://www.w3.org/2003/InkML" xml:id="stk35" contextRef="#ctx0" brushRef="#br0">2237 8307 0,'-22'0'57,"-66"0"-41,-23 89-10,-88 21 2,21-21-1,-65 66 1,66-22 0,-23 44 1,-21 22 0,21 1-2,23 21 1,22 45 0,89 22-1,-45 44 1,22 23 0,1 66 0,21 243 11,23-464-15,44 43 5,0 23-1,0-44 0,0 21 0,44 1 0,-22 0 0,45-1 0,-45-66 1,67-22 2,-1 67-6,-43-133 4,21 43 0,23 1-3,-23 0 1,23 0 1,-67-66 0,111 110 0,-67-89 0,1-21 0,-1-1 1,0 23-1,-21-45-1,21 1 1,-22 21-1,1-22 2,-1-22-1,0 23 0,-21-23-1,21 0 3,-22 0-3,0-22 2,0 22 7,0-22 8</inkml:trace>
    </iact:actionData>
  </iact:action>
  <iact:action type="add" startTime="162437">
    <iact:property name="dataType"/>
    <iact:actionData xml:id="d36">
      <inkml:trace xmlns:inkml="http://www.w3.org/2003/InkML" xml:id="stk36" contextRef="#ctx0" brushRef="#br0">1285 15816 0,'0'-22'89,"44"22"-75,-22 0-6,1 22-1,-23 0 1,22 0 0,0-22 1,0 23-2,-22-1 9,-22 0 80,-22 0-88,-1 22 0,1 1 0,-45-1 0,23 45 0,22-45 0,21-22 8,1-44 104</inkml:trace>
    </iact:actionData>
  </iact:action>
  <iact:action type="add" startTime="163708">
    <iact:property name="dataType"/>
    <iact:actionData xml:id="d37">
      <inkml:trace xmlns:inkml="http://www.w3.org/2003/InkML" xml:id="stk37" contextRef="#ctx0" brushRef="#br0">3544 16569 0,'-22'0'74,"-22"22"-60,44 45-7,-22-23 1,-1 23 0,1-1 0,22-22-1,-22-21 1,22-1 0,0 44 0,0-44 0,0 23 9,44-1 0,-21-22-1,-1 0-9,0-22 9,0 0 0,0 0 0,23 0-8,-1 0 8,-22 0 23,0 0 2,22-22-33,23 0 0,-45 0 7</inkml:trace>
    </iact:actionData>
  </iact:action>
  <iact:action type="add" startTime="164676">
    <iact:property name="dataType"/>
    <iact:actionData xml:id="d38">
      <inkml:trace xmlns:inkml="http://www.w3.org/2003/InkML" xml:id="stk38" contextRef="#ctx0" brushRef="#br0">4275 16902 0,'22'0'114,"23"-45"-109,21 1 3,-44 22 0,23 0 0,-23 22 0,0-22 0,0 22 24,-22-23 40</inkml:trace>
    </iact:actionData>
  </iact:action>
  <iact:action type="add" startTime="165299">
    <iact:property name="dataType"/>
    <iact:actionData xml:id="d39">
      <inkml:trace xmlns:inkml="http://www.w3.org/2003/InkML" xml:id="stk39" contextRef="#ctx0" brushRef="#br0">4275 16680 0,'22'0'155,"23"-66"-149,-23 43 2,44-21-1,-21 0 1,-1 22 0,-22-23-1,0 45 0,0-22 2,0 22 0,-22-22-1</inkml:trace>
    </iact:actionData>
  </iact:action>
  <iact:action type="add" startTime="166204">
    <iact:property name="dataType"/>
    <iact:actionData xml:id="d40">
      <inkml:trace xmlns:inkml="http://www.w3.org/2003/InkML" xml:id="stk40" contextRef="#ctx0" brushRef="#br0">4054 16414 0,'22'-22'31,"22"0"-24,23-22 1,-23 44 0,0-22 0</inkml:trace>
    </iact:actionData>
  </iact:action>
  <iact:action type="add" startTime="166747">
    <iact:property name="dataType"/>
    <iact:actionData xml:id="d41">
      <inkml:trace xmlns:inkml="http://www.w3.org/2003/InkML" xml:id="stk41" contextRef="#ctx0" brushRef="#br0">4984 16304 0,'0'22'79,"0"22"-70,0 0-1,0 23 0,0-45 0,0 22 0,0 0-1,0-21 1,0-1-1,22 22 3,0-22 22,-22 0-5,22-22-12,23 0 0,-1 0-8,22-22 1,-43 22-1,43-22 2,-22 22-1,-44-22-1,23 22 10</inkml:trace>
    </iact:actionData>
  </iact:action>
  <iact:action type="add" startTime="167290">
    <iact:property name="dataType"/>
    <iact:actionData xml:id="d42">
      <inkml:trace xmlns:inkml="http://www.w3.org/2003/InkML" xml:id="stk42" contextRef="#ctx0" brushRef="#br0">5405 16503 0,'0'-22'68,"0"0"-63,0-1 4,66-21-2,1 0 1,21 22 2,-43 0-5,-1-1 12</inkml:trace>
    </iact:actionData>
  </iact:action>
  <iact:action type="add" startTime="167646">
    <iact:property name="dataType"/>
    <iact:actionData xml:id="d43">
      <inkml:trace xmlns:inkml="http://www.w3.org/2003/InkML" xml:id="stk43" contextRef="#ctx0" brushRef="#br0">5715 16148 0,'0'-22'7,"22"22"17,0 22-17,0 1 2,-22 21-3,22 0 2,-22 1-1,0-1 1,0 0 0,23 0 0,-23-21 0,22 43 0,-22-44 8,0-66 97,0 22-105,0 0 0,0-1-1,0 1 1,0 0 0,44-22 0,-22 22 1,23-23 0,21 23 0,0 0-3,-21 22 2,-23-22 1,22 22-3,-22-22 19,-22 0 24,0-1-8,0 68 54,0 66-88,0-1 1,0 23 1,0-44-2,0 22 2,0-23-3,0-21 2,0-45 1,0 0-1,0 0 0</inkml:trace>
    </iact:actionData>
  </iact:action>
  <iact:action type="add" startTime="168930">
    <iact:property name="dataType"/>
    <iact:actionData xml:id="d44">
      <inkml:trace xmlns:inkml="http://www.w3.org/2003/InkML" xml:id="stk44" contextRef="#ctx0" brushRef="#br0">2924 17322 0,'-22'-22'23,"22"0"-6,22 22-8,0-44-1,0 44 0,23-44-1,-1-1 1,0 23 0,1 22 0,-45-22 0,22 22 0,-22-22 8,44 0 1</inkml:trace>
    </iact:actionData>
  </iact:action>
  <iact:action type="add" startTime="169475">
    <iact:property name="dataType"/>
    <iact:actionData xml:id="d45">
      <inkml:trace xmlns:inkml="http://www.w3.org/2003/InkML" xml:id="stk45" contextRef="#ctx0" brushRef="#br0">2459 17167 0,'0'23'51,"0"-1"-46,0 22 3,0 0 0,0 23 0,0-45 1,0 22-3,0-22 3,22 1-2,0-46 178,-22-21-177,45 22 0,21-22 8,-44 21-8,22 1 7,-44 0 66,0 0-49,0 0-14,0 0-12,0 88 121,23 23-119,-1-1 0,0-21 0,0-23 0,-22-22 3,0 0-6,0-44 108</inkml:trace>
    </iact:actionData>
  </iact:action>
  <iact:action type="add" startTime="172316">
    <iact:property name="dataType"/>
    <iact:actionData xml:id="d46">
      <inkml:trace xmlns:inkml="http://www.w3.org/2003/InkML" xml:id="stk46" contextRef="#ctx0" brushRef="#br0">4164 17765 0,'0'-22'46,"45"-44"-38,88 22 0,44-23-1,44 1 2,-21 21-1,43-21 0,-65 22 0,-46-1 0,-43 23 1,-45 0-1</inkml:trace>
    </iact:actionData>
  </iact:action>
  <iact:action type="add" startTime="172747">
    <iact:property name="dataType"/>
    <iact:actionData xml:id="d47">
      <inkml:trace xmlns:inkml="http://www.w3.org/2003/InkML" xml:id="stk47" contextRef="#ctx0" brushRef="#br0">4164 17921 0,'0'22'10,"45"-22"9,43 0-14,45-45 1,67-21 2,154-23-1,-66 23 1,22-1 0,0 45 0,-155-22 0,-22 22 0,-67 22 0</inkml:trace>
    </iact:actionData>
  </iact:action>
  <iact:action type="add" startTime="177212">
    <iact:property name="dataType"/>
    <iact:actionData xml:id="d48">
      <inkml:trace xmlns:inkml="http://www.w3.org/2003/InkML" xml:id="stk48" contextRef="#ctx0" brushRef="#br0">2016 9924 0,'22'0'50,"0"44"-45,0 1 2,45-1 2,-45-22-1,0 0 0,0 0 1,0 0-2,1 1 3,-1-1 21,0-22-9,0 0 11,0 0-25,22-22 0,1 22 0,43-67 4,-21 45-8,-1-67 4,23 23 0,-1 0 0,1-45-1,-45 22 1,1 67 0,-1-22 0,-22-1 0,0 45 0,0-22 0,-22 0 8,23 22 16</inkml:trace>
    </iact:actionData>
  </iact:action>
  <iact:action type="add" startTime="181540">
    <iact:property name="dataType"/>
    <iact:actionData xml:id="d49">
      <inkml:trace xmlns:inkml="http://www.w3.org/2003/InkML" xml:id="stk49" contextRef="#ctx0" brushRef="#br0">1551 11607 0,'22'0'31,"67"0"-24,21 45 1,-21 21 0,-1-21 1,-43-45-1,21 22 0,-21 22 0,-23-44 8,0 0 55,0 0-63,44 0 0,23-66 1,44-23-1,-67 0 0,23 23 0,0-23 0,-45 45 0,-22-23 0,44 23 0,-43 22-1,21-22 1,-22 22 8,-22-1 0</inkml:trace>
    </iact:actionData>
  </iact:action>
  <iact:action type="add" startTime="182644">
    <iact:property name="dataType"/>
    <iact:actionData xml:id="d50">
      <inkml:trace xmlns:inkml="http://www.w3.org/2003/InkML" xml:id="stk50" contextRef="#ctx0" brushRef="#br0">8971 16747 0,'-22'66'102,"0"23"-93,22-23-1,-23 45 0,23-45 0,0 1 0,0-23 0,0 0-1,23-22 9,-1 1-8,22 21 1,-22-22-1,0-22 0,0 22 0,1-22 0,-1 0 0,0 0 0,0 0-1,0 0 9,0 0-8,1 0 8,-1-22 0,0 0 129</inkml:trace>
    </iact:actionData>
  </iact:action>
  <iact:action type="add" startTime="183404">
    <iact:property name="dataType"/>
    <iact:actionData xml:id="d51">
      <inkml:trace xmlns:inkml="http://www.w3.org/2003/InkML" xml:id="stk51" contextRef="#ctx0" brushRef="#br0">9480 17190 0,'67'-23'103,"66"-21"-95,-111 22-1,66 0 1,-65 0 1,-1 22-1,0-23 0</inkml:trace>
    </iact:actionData>
  </iact:action>
  <iact:action type="add" startTime="183844">
    <iact:property name="dataType"/>
    <iact:actionData xml:id="d52">
      <inkml:trace xmlns:inkml="http://www.w3.org/2003/InkML" xml:id="stk52" contextRef="#ctx0" brushRef="#br0">9215 16924 0,'22'0'33,"66"0"-27,23 0 1,66-22 2,0 22-2,-44-45 1,-44 23 0,-45 22 1,1 0-1</inkml:trace>
    </iact:actionData>
  </iact:action>
  <iact:action type="add" startTime="184211">
    <iact:property name="dataType"/>
    <iact:actionData xml:id="d53">
      <inkml:trace xmlns:inkml="http://www.w3.org/2003/InkML" xml:id="stk53" contextRef="#ctx0" brushRef="#br0">9059 16459 0,'0'-23'26,"45"23"-12,66-22-6,-1 0 0,67 22 0,-21-22 0,21 22 0,-44 0 0,-89 0-1,-22 0 1,0 0 0</inkml:trace>
    </iact:actionData>
  </iact:action>
  <iact:action type="add" startTime="184731">
    <iact:property name="dataType"/>
    <iact:actionData xml:id="d54">
      <inkml:trace xmlns:inkml="http://www.w3.org/2003/InkML" xml:id="stk54" contextRef="#ctx0" brushRef="#br0">10632 16614 0,'0'-23'10,"-22"23"4,-22 23-6,-1 21 0,23 0 0,-44 1 0,44-1-1,-1-22 2,23 0-1,0 22 0,0-21 1,0 21-1,0-22-1,0 0 1,0 0-2,23 0 10,-1-22 1,0 0 9,22 0-20,1 0 2,-1 0 0,-22 0 2,0 0-4,0 0 2,0 0 1,1 0 39,-23-22-32,22 22-8</inkml:trace>
    </iact:actionData>
  </iact:action>
  <iact:action type="add" startTime="185388">
    <iact:property name="dataType"/>
    <iact:actionData xml:id="d55">
      <inkml:trace xmlns:inkml="http://www.w3.org/2003/InkML" xml:id="stk55" contextRef="#ctx0" brushRef="#br0">11075 16924 0,'-22'-22'46,"22"-1"-35,111 1-4,-45 0 1,23-22-1,-45 44 0,22-22 1,-43 22 9</inkml:trace>
    </iact:actionData>
  </iact:action>
  <iact:action type="add" startTime="185819">
    <iact:property name="dataType"/>
    <iact:actionData xml:id="d56">
      <inkml:trace xmlns:inkml="http://www.w3.org/2003/InkML" xml:id="stk56" contextRef="#ctx0" brushRef="#br0">10986 16680 0,'45'0'15,"21"0"-7,23 0-1,22 0 3,21 0-2,-21 0 1,-22 0-3,-1-22 3,-43 0-1</inkml:trace>
    </iact:actionData>
  </iact:action>
  <iact:action type="add" startTime="186302">
    <iact:property name="dataType"/>
    <iact:actionData xml:id="d57">
      <inkml:trace xmlns:inkml="http://www.w3.org/2003/InkML" xml:id="stk57" contextRef="#ctx0" brushRef="#br0">11053 16392 0,'89'-22'53,"-23"0"-45,0 0 0,23-23 0,-45 45 0,23 0 0,-23-22 0,-22 0-1,0 22 18</inkml:trace>
    </iact:actionData>
  </iact:action>
  <iact:action type="add" startTime="186890">
    <iact:property name="dataType"/>
    <iact:actionData xml:id="d58">
      <inkml:trace xmlns:inkml="http://www.w3.org/2003/InkML" xml:id="stk58" contextRef="#ctx0" brushRef="#br0">12050 16326 0,'-22'0'32,"-23"0"-23,45 44-2,0 22 1,0-21 0,0-1 0,0 0 0,0 23 0,0-23 0,0 0 1,0-21-2,0-1 2,0 0-1,22 0-1,-22 0 1,23-22 1,-23 22 7,22-22-8,0 0 8,22 0 0,-22 0-8,0 0-1,1 0 1,21 0 8,-22 0-8,0-22 16,0 0-15</inkml:trace>
    </iact:actionData>
  </iact:action>
  <iact:action type="add" startTime="187388">
    <iact:property name="dataType"/>
    <iact:actionData xml:id="d59">
      <inkml:trace xmlns:inkml="http://www.w3.org/2003/InkML" xml:id="stk59" contextRef="#ctx0" brushRef="#br0">12338 16680 0,'22'-22'82,"44"22"-77,23-44 2,-23 44 2,67-45-2,-111 45 1,0-22 0,1 22 0</inkml:trace>
    </iact:actionData>
  </iact:action>
  <iact:action type="add" startTime="187796">
    <iact:property name="dataType"/>
    <iact:actionData xml:id="d60">
      <inkml:trace xmlns:inkml="http://www.w3.org/2003/InkML" xml:id="stk60" contextRef="#ctx0" brushRef="#br0">12293 16503 0,'45'-22'62,"65"0"-53,-43 22-1,21-23 0,-43 23 0,-23 0-1,0 0 2,0 0-2</inkml:trace>
    </iact:actionData>
  </iact:action>
  <iact:action type="add" startTime="188163">
    <iact:property name="dataType"/>
    <iact:actionData xml:id="d61">
      <inkml:trace xmlns:inkml="http://www.w3.org/2003/InkML" xml:id="stk61" contextRef="#ctx0" brushRef="#br0">11762 16281 0,'22'-22'11,"44"22"-6,45 0 3,66 0 0,0 0-1,1 0 2,-45 0-2,-23-22 0,-43 22 1,-45-22 2</inkml:trace>
    </iact:actionData>
  </iact:action>
  <iact:action type="add" startTime="188581">
    <iact:property name="dataType"/>
    <iact:actionData xml:id="d62">
      <inkml:trace xmlns:inkml="http://www.w3.org/2003/InkML" xml:id="stk62" contextRef="#ctx0" brushRef="#br0">13091 16148 0,'0'0'1,"0"23"2,-22 21 7,-23 0-2,23 23 0,0-23 0,22 0 0,-22-22 0,22 23 0,0-23 0,0 0-1,0 0 0,0 0 3,0 0 6,22-22 2,-22 23-2,44-23-2,-22 0 1,1 0-7,-1 0 1,22 0-2,0 0 1</inkml:trace>
    </iact:actionData>
  </iact:action>
  <iact:action type="add" startTime="188979">
    <iact:property name="dataType"/>
    <iact:actionData xml:id="d63">
      <inkml:trace xmlns:inkml="http://www.w3.org/2003/InkML" xml:id="stk63" contextRef="#ctx0" brushRef="#br0">13423 16436 0,'22'0'67,"45"-22"-60,65-22-1,-43 22 3,66-22-2,-22-1 2,-89 23-2,1 22 0</inkml:trace>
    </iact:actionData>
  </iact:action>
  <iact:action type="add" startTime="200115">
    <iact:property name="dataType"/>
    <iact:actionData xml:id="d64">
      <inkml:trace xmlns:inkml="http://www.w3.org/2003/InkML" xml:id="stk64" contextRef="#ctx0" brushRef="#br0">8904 11785 0,'23'-22'16,"-1"22"0,0 0-9,0 0 2,0 0-1,22 0 0,1 22 7,-1 0-7,-22-22 8,23 0-8,-1 0 0,22 0 0,1 0 0,88 0 0,66-22 0,-44-67 0,-44 67 0,-22-45 0,-67 23 0,1 0-1,-1 22 2,-22-45-2</inkml:trace>
    </iact:actionData>
  </iact:action>
  <iact:action type="add" startTime="200861">
    <iact:property name="dataType"/>
    <iact:actionData xml:id="d65">
      <inkml:trace xmlns:inkml="http://www.w3.org/2003/InkML" xml:id="stk65" contextRef="#ctx0" brushRef="#br0">9436 13823 0,'22'0'33,"22"0"-20,23 0-5,-23 44 0,1-44 0,-23 22 0,0 0 0,0-22 15,22 0-6,23 0-9,43-66-1,134-111 3,-22-1-4,-23 23 2,-66 22 0,-22 23 1,-23 21-1,-66 67 1,0-22-3,1 44 3,-23-23-2,22 23 9,-22-22-8,22 0 8,0-22-8</inkml:trace>
    </iact:actionData>
  </iact:action>
  <iact:action type="add" startTime="203299">
    <iact:property name="dataType"/>
    <iact:actionData xml:id="d66">
      <inkml:trace xmlns:inkml="http://www.w3.org/2003/InkML" xml:id="stk66" contextRef="#ctx0" brushRef="#br0">17698 7111 0,'66'44'55,"23"45"-46,-45-45-1,0 0-1,1-22 2,-45 1-1,22-23-1,22 0 130,1 0-129,43-45 1,1-21-3,44-67 2,22 44 0,-22-21 1,-1-45-1,46 44-1,-23 0 1,-67 45 0,-66 43 1,1 1-2,-1 0 1</inkml:trace>
    </iact:actionData>
  </iact:action>
  <iact:action type="add" startTime="205283">
    <iact:property name="dataType"/>
    <iact:actionData xml:id="d67">
      <inkml:trace xmlns:inkml="http://www.w3.org/2003/InkML" xml:id="stk67" contextRef="#ctx0" brushRef="#br0">29038 7864 0,'0'-22'87,"45"22"-79,21-45 0,67 1 0,0 22 0,0-22 0,-22-1 1,21 1-1,-21 22 0,-44-22 0,-23 21-1</inkml:trace>
    </iact:actionData>
  </iact:action>
  <iact:action type="add" startTime="205772">
    <iact:property name="dataType"/>
    <iact:actionData xml:id="d68">
      <inkml:trace xmlns:inkml="http://www.w3.org/2003/InkML" xml:id="stk68" contextRef="#ctx0" brushRef="#br0">29083 8218 0,'0'22'9,"22"-22"13,0 0-14,111 0 0,-22-44 0,44-22 1,66-1-3,-21-21 2,-23-1 0,-67 67 0,-43-22 1,-45 21-2,0 23 1</inkml:trace>
    </iact:actionData>
  </iact:action>
  <iact:action type="add" startTime="206596">
    <iact:property name="dataType"/>
    <iact:actionData xml:id="d69">
      <inkml:trace xmlns:inkml="http://www.w3.org/2003/InkML" xml:id="stk69" contextRef="#ctx0" brushRef="#br0">30146 6690 0,'22'44'55,"44"1"-47,23 21 0,44 23 0,-67-67-1,-21 22 2,-23-22-2,0-22 1,0 0 56,0 0-56,23 0 0,-1-44 1,0-23-1,45 23 0,-45-22 1,67-1-1,-23 23-2,1-45 3,22 23-2,-45 22 1,-21-1 0,43 1 0,-44 0 0</inkml:trace>
    </iact:actionData>
  </iact:action>
  <iact:action type="add" startTime="208076">
    <iact:property name="dataType"/>
    <iact:actionData xml:id="d70">
      <inkml:trace xmlns:inkml="http://www.w3.org/2003/InkML" xml:id="stk70" contextRef="#ctx0" brushRef="#br0">17521 8949 0,'22'-22'65,"89"66"-59,-23-21 2,23 43 0,-45-22 0,45 1 0,-89-45 0,23 22-1,-1 0 1,-22-22 81,22 0-73,-44-22-8,45-22 0,-1-23 0,0 23-1,-22-1 1,45-21 1,-23 22-1,0-1 0,67-43-1,-89 44 1,23 21 0,-23 1 1,22-22-1,-22 22-1,0-23 2,0 45-2,1-22 1</inkml:trace>
    </iact:actionData>
  </iact:action>
  <iact:action type="add" startTime="211563">
    <iact:property name="dataType"/>
    <iact:actionData xml:id="d71">
      <inkml:trace xmlns:inkml="http://www.w3.org/2003/InkML" xml:id="stk71" contextRef="#ctx0" brushRef="#br0">30832 8883 0,'45'0'65,"-1"0"-50,0 0-6,23 44-2,-23-22 2,-44 0-3,44 1 1,-44-1 12,23-22 76,43-67-87,-44 23 0,45-22 0,-23-23 0,45 23 0,-23-23-1,-22 45 0,-22-1 3,45 23-1,-67 0-2,22 0 0,0 22 9,0-22 16</inkml:trace>
    </iact:actionData>
  </iact:action>
  <iact:action type="add" startTime="213756">
    <iact:property name="dataType"/>
    <iact:actionData xml:id="d72">
      <inkml:trace xmlns:inkml="http://www.w3.org/2003/InkML" xml:id="stk72" contextRef="#ctx0" brushRef="#br0">17631 10677 0,'23'0'41,"-1"0"-35,66 22 2,-21 45 0,-23-45 0,-22 0 0,22 0-1,-21 0 9,-1 0 8,0-22 73,0 0-89,45-44 0,43-22 0,-43 21-1,66-21 1,-23 0 0,1-1 0,-44 45 0,-1-45 0,0 23 0,-21 22 8</inkml:trace>
    </iact:actionData>
  </iact:action>
  <iact:action type="add" startTime="216130">
    <iact:property name="dataType"/>
    <iact:actionData xml:id="d73">
      <inkml:trace xmlns:inkml="http://www.w3.org/2003/InkML" xml:id="stk73" contextRef="#ctx0" brushRef="#br0">29924 10589 0,'23'0'52,"-1"0"-47,22 0 3,-22 0-1,22 22 11,-21 0-3,-1-22-8,0 22 1,0-22 92,44 0-94,1 0 1,66-89 2,22-21-2,-22-1 1,66 0 0,-22-44-2,-44 66 3,-22 1-1,-22 44 0,-23 21 0,-44-21 0,0 44 0</inkml:trace>
    </iact:actionData>
  </iact:action>
  <iact:action type="add" startTime="218196">
    <iact:property name="dataType"/>
    <iact:actionData xml:id="d74">
      <inkml:trace xmlns:inkml="http://www.w3.org/2003/InkML" xml:id="stk74" contextRef="#ctx0" brushRef="#br0">17299 12804 0,'44'0'14,"23"22"-5,21 44-1,-43-44 0,-1 23 0,45 21 0,-45-22 0,0 1 2,1-23-3,-45 0 2,22-22-4,-22 22 11,44-66 73,22 0-81,1-23-1,44 1 2,-45 21-2,67-43 2,-44 43-1,-23-21 0,23 22 0,-23-23 0,1 45-1,-23-22 1,-22 22-1,0 22 2</inkml:trace>
    </iact:actionData>
  </iact:action>
  <iact:action type="add" startTime="219989">
    <iact:property name="dataType"/>
    <iact:actionData xml:id="d75">
      <inkml:trace xmlns:inkml="http://www.w3.org/2003/InkML" xml:id="stk75" contextRef="#ctx0" brushRef="#br0">30965 12272 0,'23'0'57,"21"22"-52,0 22 3,-22-44 0,0 23 0,1-23 0,-1 22-1,0-22 50,22 0-41,23 0-7,-1-45-2,45-21 2,-67 22-2,67-45 0,-67 45 1,-22-1 0,23 23 0,-1 0 0,-22 0 0,0 0 1,0 22-1,1 0 16</inkml:trace>
    </iact:actionData>
  </iact:action>
  <iact:action type="add" startTime="220755">
    <iact:property name="dataType"/>
    <iact:actionData xml:id="d76">
      <inkml:trace xmlns:inkml="http://www.w3.org/2003/InkML" xml:id="stk76" contextRef="#ctx0" brushRef="#br0">28462 13734 0,'45'0'39,"66"-66"-30,88-1-1,45-22 0,-23-21 0,45-1-1,-23 22 2,-65 45-2,-45 0 2,-45 22-3,-44 22 3</inkml:trace>
    </iact:actionData>
  </iact:action>
  <iact:action type="add" startTime="221172">
    <iact:property name="dataType"/>
    <iact:actionData xml:id="d77">
      <inkml:trace xmlns:inkml="http://www.w3.org/2003/InkML" xml:id="stk77" contextRef="#ctx0" brushRef="#br0">28418 14066 0,'67'0'55,"21"-22"-47,112-44 0,43-67 0,1 66 0,88 1 2,133-1-5,45 1 3,-1-1 0,-177 23 0,-66-44 0,-111 65 1,-88 23-1,-45 0 0</inkml:trace>
    </iact:actionData>
  </iact:action>
  <iact:action type="add" startTime="244275">
    <iact:property name="dataType"/>
    <iact:actionData xml:id="d78">
      <inkml:trace xmlns:inkml="http://www.w3.org/2003/InkML" xml:id="stk78" contextRef="#ctx0" brushRef="#br0">11075 3589 0,'-22'-22'50,"22"-1"-44,133 23 2,66-88 0,23 44-1,21-1 2,-43 1-2,21 0 2,-132 21-1,-1 1 0,-43 0 0</inkml:trace>
    </iact:actionData>
  </iact:action>
  <iact:action type="add" startTime="244762">
    <iact:property name="dataType"/>
    <iact:actionData xml:id="d79">
      <inkml:trace xmlns:inkml="http://www.w3.org/2003/InkML" xml:id="stk79" contextRef="#ctx0" brushRef="#br0">11562 3810 0,'0'22'39,"23"-22"-30,65 0-1,67-22 1,89-44-2,22-23 0,-1 45 2,-43 0-1,-133-1 0,43 1 0,-109 44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24T09:05:33.7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4640">
    <iact:property name="dataType"/>
    <iact:actionData xml:id="d0">
      <inkml:trace xmlns:inkml="http://www.w3.org/2003/InkML" xml:id="stk0" contextRef="#ctx0" brushRef="#br0">10544 4408 0,'22'22'162,"111"67"-161,-89-22 7,22-23-3,-44-22 4,1 0-2,21-22 156,0 0-159,0-22 5,45-22-1,44-23-1,-22 1 2,22 21-1,22-21 0,-45 44 0,-21-22 0,-45 21 0,23 23 0,-45 0 9</inkml:trace>
    </iact:actionData>
  </iact:action>
  <iact:action type="add" startTime="44537">
    <iact:property name="dataType"/>
    <iact:actionData xml:id="d1">
      <inkml:trace xmlns:inkml="http://www.w3.org/2003/InkML" xml:id="stk1" contextRef="#ctx0" brushRef="#br0">17543 5604 0,'22'0'66,"111"-22"-60,-45 0 2,90-44-1,21 21 1,-44 1 0,44 0 0,1-45 0,-23 45 1,-22 0-2,0-1 2,-89 45-3,-21 0 3,-23 0-2</inkml:trace>
    </iact:actionData>
  </iact:action>
  <iact:action type="add" startTime="52464">
    <iact:property name="dataType"/>
    <iact:actionData xml:id="d2">
      <inkml:trace xmlns:inkml="http://www.w3.org/2003/InkML" xml:id="stk2" contextRef="#ctx0" brushRef="#br0">16014 6269 0,'89'0'100,"-45"-44"-96,23-1 4,44-21 0,21 22 0,-43-1 0,22 23 0,22-44 0,-89 44 0,0-1-1,-22 23 2,1-22-1</inkml:trace>
    </iact:actionData>
  </iact:action>
  <iact:action type="add" startTime="53481">
    <iact:property name="dataType"/>
    <iact:actionData xml:id="d3">
      <inkml:trace xmlns:inkml="http://www.w3.org/2003/InkML" xml:id="stk3" contextRef="#ctx0" brushRef="#br0">16236 6313 0,'22'0'66,"67"-44"-61,66-22 5,-45 21-3,1 1 0,22-22 3,0 43-3,-44 1 2,-1 0-3,-66 0 2</inkml:trace>
    </iact:actionData>
  </iact:action>
  <iact:action type="add" startTime="75506">
    <iact:property name="dataType"/>
    <iact:actionData xml:id="d4">
      <inkml:trace xmlns:inkml="http://www.w3.org/2003/InkML" xml:id="stk4" contextRef="#ctx0" brushRef="#br0">19558 7443 0,'45'0'74,"-23"0"-70,0 22 4,44 0 0,-43 0 0,-1-22 0,-22 23 0,22-23 159,0 0-150,22 0-8,67-23-2,-22-21 2,21-44-1,-21 21-1,44-44 1,0 23 0,-22 21 0,-1 1 0,-43 22 0,-23-1 0,0 23 0</inkml:trace>
    </iact:actionData>
  </iact:action>
  <iact:action type="add" startTime="97497">
    <iact:property name="dataType"/>
    <iact:actionData xml:id="d5">
      <inkml:trace xmlns:inkml="http://www.w3.org/2003/InkML" xml:id="stk5" contextRef="#ctx0" brushRef="#br0">6246 9503 0,'23'0'43,"132"-22"-39,22-22 7,44-23-6,67 45 3,0-67 0,67 23 0,-67 0 0,22 43-1,-22-21 2,-89 22-1,-44 0 0,-89 0 1,-21 22-1</inkml:trace>
    </iact:actionData>
  </iact:action>
  <iact:action type="add" startTime="98016">
    <iact:property name="dataType"/>
    <iact:actionData xml:id="d6">
      <inkml:trace xmlns:inkml="http://www.w3.org/2003/InkML" xml:id="stk6" contextRef="#ctx0" brushRef="#br0">7708 9503 0,'45'0'107,"88"-22"-101,22-22 1,66-23 1,-44 23 0,45 0 0,-23-23 1,-22 45-2,-22 0 1,-44 0-1,-67 22 2,-21-22-1</inkml:trace>
    </iact:actionData>
  </iact:action>
  <iact:action type="add" startTime="107961">
    <iact:property name="dataType"/>
    <iact:actionData xml:id="d7">
      <inkml:trace xmlns:inkml="http://www.w3.org/2003/InkML" xml:id="stk7" contextRef="#ctx0" brushRef="#br0">22305 10832 0,'44'0'103,"-22"0"-95,1 22 1,-1 0 8,0-22-10,0 0 7,-22 23-5,44-23 79,1-45-80,21-21 0,-22 22 0,67-45 0,-22 0 0,-23 23-1,23 22 1,-1-23 0,-43 45 1,-1 22-1,-44-22 0,44 0 2</inkml:trace>
    </iact:actionData>
  </iact:action>
  <iact:action type="add" startTime="117737">
    <iact:property name="dataType"/>
    <iact:actionData xml:id="d8">
      <inkml:trace xmlns:inkml="http://www.w3.org/2003/InkML" xml:id="stk8" contextRef="#ctx0" brushRef="#br0">29171 11630 0,'0'-23'89,"22"23"-83,1 0 2,21 23 1,-22-23 0,0 22-2,22 22 0,-21-44 1,-23 22 0,22 0 0,0 1 33,0-23 39,0 0-73,23-23 1,-1-21 1,44-45-2,-21 23 1,-1-45 1,45 0-2,-44 67 2,-23-22-2,0 44 1,0-23-1,1 23 2,-45 0 6</inkml:trace>
    </iact:actionData>
  </iact:action>
  <iact:action type="add" startTime="133305">
    <iact:property name="dataType"/>
    <iact:actionData xml:id="d9">
      <inkml:trace xmlns:inkml="http://www.w3.org/2003/InkML" xml:id="stk9" contextRef="#ctx0" brushRef="#br0">24741 13911 0,'23'-22'34,"87"-22"-29,-21 22 3,66-45 0,111-66 0,-1 67 0,23-1 0,-44-21 0,22 21-2,-22 1 4,-45-1-2,-88 45 1,-45 0-4,-44 0 5,0 22-2</inkml:trace>
    </iact:actionData>
  </iact:action>
  <iact:action type="add" startTime="133785">
    <iact:property name="dataType"/>
    <iact:actionData xml:id="d10">
      <inkml:trace xmlns:inkml="http://www.w3.org/2003/InkML" xml:id="stk10" contextRef="#ctx0" brushRef="#br0">25517 13978 0,'132'-67'127,"46"-44"-118,43 23 0,23-1 2,-1-22-5,1 45-1,-22 0 2,-45 21 2,-22 1-1,-22 0 0,-89 44 0</inkml:trace>
    </iact:actionData>
  </iact:action>
  <iact:action type="add" startTime="145009">
    <iact:property name="dataType"/>
    <iact:actionData xml:id="d11">
      <inkml:trace xmlns:inkml="http://www.w3.org/2003/InkML" xml:id="stk11" contextRef="#ctx0" brushRef="#br0">11673 15174 0,'22'0'98,"0"0"-94,23 0 4,-23 0 0,22-22 2,-22 22-3,23-23 1,-23 1 1,0 22-1,0-22 0,0 22-2,0 0 3,1-22 6,-23 0-7,22 22 0,0 0 17,0-22 6</inkml:trace>
    </iact:actionData>
  </iact:action>
  <iact:action type="add" startTime="145713">
    <iact:property name="dataType"/>
    <iact:actionData xml:id="d12">
      <inkml:trace xmlns:inkml="http://www.w3.org/2003/InkML" xml:id="stk12" contextRef="#ctx0" brushRef="#br0">11850 15373 0,'0'-22'11,"0"0"2,0 0-5,22-23 1,1 1-3,43 0 1,-44 22 1,0-23 1,45 23-1,-45 0 0,0 0 1,22 22-3,-21-22 3,-1 0-2,0 22 2,0-23-2,0 23 9,22-22 1,-44 0-2</inkml:trace>
    </iact:actionData>
  </iact:action>
  <iact:action type="add" startTime="160192">
    <iact:property name="dataType"/>
    <iact:actionData xml:id="d13">
      <inkml:trace xmlns:inkml="http://www.w3.org/2003/InkML" xml:id="stk13" contextRef="#ctx0" brushRef="#br0">11828 14930 0,'44'0'88,"-21"22"-80,-1-22 0,0 22 0,0 1 1,0-23-2,-22 22 1,45 0-1,-1-22 90,-22-44-89,0-1 0,-22 1 0,44 22 0,-21-22 0,21-1 0,-44 23-1,22 22 2,-22-22-2,22 22 9</inkml:trace>
    </iact:actionData>
  </iact:action>
  <iact:action type="add" startTime="179160">
    <iact:property name="dataType"/>
    <iact:actionData xml:id="d14">
      <inkml:trace xmlns:inkml="http://www.w3.org/2003/InkML" xml:id="stk14" contextRef="#ctx0" brushRef="#br0">6091 16348 0,'23'22'103,"-1"-22"-94,22 44-1,22-22 0,-43 1 0,-1-1-1,22-22 1,-22 22 18,0-22 61,1 0-70,21 0-1,0-22-8,0 0-1,23-1 1,-23-21 0,0 22 0,45-22 0,-22-1-1,-23 1 2,44 0 0,-43 22 0,21-23-3,-44 45 4,23-22-5,-23 0 4,0 22-2,0-22 3</inkml:trace>
    </iact:actionData>
  </iact:action>
  <iact:action type="add" startTime="202561">
    <iact:property name="dataType"/>
    <iact:actionData xml:id="d15">
      <inkml:trace xmlns:inkml="http://www.w3.org/2003/InkML" xml:id="stk15" contextRef="#ctx0" brushRef="#br0">11917 18120 0,'0'22'89,"88"-22"-82,-21 44 3,-45-44-5,22 23 3,1-1 0,-1 0 0,-22-22-1,0 22 10,0-22 192,0 0-202,1-22 3,-1 0-4,0-45 3,0 23-2,45-23 0,-45 23 1,22-44 0,-22 65 1,22-21 0,-21 0-1,21-1-1,-22 23 3,-22-22-3,22 44 0,-22-22 17</inkml:trace>
    </iact:actionData>
  </iact:action>
  <iact:action type="add" startTime="208945">
    <iact:property name="dataType"/>
    <iact:actionData xml:id="d16">
      <inkml:trace xmlns:inkml="http://www.w3.org/2003/InkML" xml:id="stk16" contextRef="#ctx0" brushRef="#br0">12958 18408 0,'0'-22'75,"22"22"-36,22 22-33,-22-22 2,1 0-1,21 22 0,-22 0 1,0-22 0,22 22 8,-21-22 16,-1 0 121,66 0-145,-66-44 0,1 22 0,43-45-1,-44 23 2,45-22-2,-23 21 1,45-65 0,-67 65 2,44 1-1,-44 22-3,23-22 3,-23 21 47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24T09:10:27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590">
    <iact:property name="dataType"/>
    <iact:actionData xml:id="d0">
      <inkml:trace xmlns:inkml="http://www.w3.org/2003/InkML" xml:id="stk0" contextRef="#ctx0" brushRef="#br0">5361 1440 0,'0'0'3,"22"0"15,0 0-8,22 0-2,0 22-2,45 0 2,-23 23 0,-21-23 0,-23 0-1,44 22 2,-44-44 16,23 0 7,21 0-25,23-66 1,22-23 1,21-22-1,24-44-1,21 23 2,-22-1-2,22-22 1,-44 66 0,-67 45 0,23-23 1,-89 45-1,44 22 0</inkml:trace>
    </iact:actionData>
  </iact:action>
  <iact:action type="add" startTime="18524">
    <iact:property name="dataType"/>
    <iact:actionData xml:id="d1">
      <inkml:trace xmlns:inkml="http://www.w3.org/2003/InkML" xml:id="stk1" contextRef="#ctx0" brushRef="#br0">10455 3367 0,'-22'0'34,"0"0"-28,-23 0 2,-21 0 0,-23 0-1,1 22 1,-1 23 0,-22-23 0,-22 44 0,-22-21 0,0 21 0,-22 0 0,44 1 0,0-23-1,45-22 2,-23 1 0,45-1-2,21 0 2,-21 22-2,21-44 1,1 44 0,22-44 0,-22 45 1,22-23 0,-1 22-2,-43 1 1,44-1 0,-45 44-1,45-43 0,-22 21 2,0 45-1,44-67 1,0 23-1,0-23 0,0 0-1,0 1 1,0-23 0,44 44 0,0-44 0,23 23 0,-23-45 0,0 22 0,23 0 0,-1-22 0,23 22 0,-1-22 0,23 0 1,44 0-3,22-44 3,45-67-1,44 0 1,-67-22 1,45 23-4,-1-45 2,-21 66 0,-67 0-1,22-44 2,-44 67-2,-89 22 2,23-23-2,-23 23 1,-44 22 0,22-23 0,-22-21 1,0 0-2,0-1 1,0 23 0,0-23 0,-44 45 0,44 0 0,-22 0 0,22 0 1,-22 22 8,22-22-10,-23 22 8,-43-23-6</inkml:trace>
    </iact:actionData>
  </iact:action>
  <iact:action type="add" startTime="19596">
    <iact:property name="dataType"/>
    <iact:actionData xml:id="d2">
      <inkml:trace xmlns:inkml="http://www.w3.org/2003/InkML" xml:id="stk2" contextRef="#ctx0" brushRef="#br0">6313 3855 0,'0'-23'32,"-22"23"-9,0-22-14,-45 0 0,23-22-4,0 22 3,-1-23 1,1 23-1,-22-44 0,-1 44 1,45-23-2,-22 45 3,-1-44-2,1 0 6,0 44-5,-1-22-1,1-23-1,-22 45 1,21-22 0,1 0 0,-22 22 0,44 0 0,-1 0 0,1 0 0,0-22 0,0 22 0,-22 0 1,21 0-2,1-22 1,-22 22 1,0 0 1,-1 0-4,-21 0 1,-23 0 2,23 0 1,-45 44-4,0 0 0,1-22 3,21-22 0,-22 45-2,45-45 2,22 22-2,-1-22 1,23 0-1,0 22 2,0-22-1,0 0 0,0 22 8,-1 0-8,1-22 0,22 22 0,-22 23 0,0 21 0,0 1 0,22-1 0,0 1 0,0 21 0,0 1 0,22-1 0,44 45 1,23 0 0,0 44-1,21-88-1,23 88 2,-44-66-2,44-22 0,-45-67 1,-21 22 0,-23-22 0,23 0 0,21 0-1,-21 1 3,-1-1-2,23-22-1,-23 22 2,23-22-2,-23 0 2,45 22-2,-45-22 1,23 0 0,-45 0 0,23 0 1,-1 0-2,1 0 1,-1-44 0,45-23 0,-67 23 0,0-22 0,23-1 1,-23-44-2,0 23 1,-21-45 2,-23 0-4,0-22 1,0 22 2,0 22-1,-67-22 1,45 89-2,-22-45 1,21 89 0,1-22 0,-22-22 0,22 0 0,0 21 0,0 1 8,-23 22-8,23-22 16,0 22-8,22-22-8,-44 22 0,22 0 8,22-22-8,-45 22 0,1 0 0,22-44 1,-23 21-2,-21 1 1,-23-44 0</inkml:trace>
    </iact:actionData>
  </iact:action>
  <iact:action type="add" startTime="22077">
    <iact:property name="dataType"/>
    <iact:actionData xml:id="d3">
      <inkml:trace xmlns:inkml="http://www.w3.org/2003/InkML" xml:id="stk3" contextRef="#ctx0" brushRef="#br0">2946 5760 0,'-22'0'61,"0"66"-52,-45 45-1,23 22 1,22-45 1,0 1-4,22 22 2,0-23 0,0-21 0,0 21 0,22-43 0,22 21-1,1 1 1,-1-45 1,45 22-1,-67-44 0,44 0-1,1 22 1,-1-22 0,-22 0 0,45 0 0,-45 0 0,45 0 0,-23-22 0,-21 0 0,21-22-1,-22-1 3,-22 23-2,1-44-1,-23-45 2,0 22-1,0-22-1,-45-44 1,-21 23 0,-23-24 1,45 46-1,-67-23-1,89 88 2,-44-21-2,43 44 1,1 0 0,-22 22 0,22 0 8,0 0-8,0 0 0,-23 0 0,-21 0 0,-1 0 1,-21 44-2,-67 0 1,44 23 1,0-23-1,45-22-1,21 0 0,23-22 2,0 0-1</inkml:trace>
    </iact:actionData>
  </iact:action>
  <iact:action type="add" startTime="26163">
    <iact:property name="dataType"/>
    <iact:actionData xml:id="d4">
      <inkml:trace xmlns:inkml="http://www.w3.org/2003/InkML" xml:id="stk4" contextRef="#ctx0" brushRef="#br0">21109 5826 0,'22'0'84,"0"0"-76,22-22-3,45 0 3,44-23 0,44 1 0,-22 22 0,22 0-1,-22 0 1,-22-1 0,-22 23 1,-44 0-1,-23 0-1,0-22 1</inkml:trace>
    </iact:actionData>
  </iact:action>
  <iact:action type="add" startTime="27098">
    <iact:property name="dataType"/>
    <iact:actionData xml:id="d5">
      <inkml:trace xmlns:inkml="http://www.w3.org/2003/InkML" xml:id="stk5" contextRef="#ctx0" brushRef="#br0">18163 5029 0,'0'-23'24,"22"1"9,45 0-24,-1 0-2,23 0 1,43 0 1,-21-23-2,0 1 1,22 22 1,-45 0-2,23 0 2,-66 22-1,-23 0 0,0 0-1,0 0 1</inkml:trace>
    </iact:actionData>
  </iact:action>
  <iact:action type="add" startTime="29363">
    <iact:property name="dataType"/>
    <iact:actionData xml:id="d6">
      <inkml:trace xmlns:inkml="http://www.w3.org/2003/InkML" xml:id="stk6" contextRef="#ctx0" brushRef="#br0">28042 6203 0,'-22'22'115</inkml:trace>
    </iact:actionData>
  </iact:action>
  <iact:action type="add" startTime="30083">
    <iact:property name="dataType"/>
    <iact:actionData xml:id="d7">
      <inkml:trace xmlns:inkml="http://www.w3.org/2003/InkML" xml:id="stk7" contextRef="#ctx0" brushRef="#br0">27820 6402 0,'0'-22'109,"44"22"-105,89-22 4,22-1 0,45 23 1,43-22-2,23 22 1,0 0-1,44 0 3,-22 0-4,-44 0 2,-45 0 0,-44 0 1,-88 0-1,-45 0 0</inkml:trace>
    </iact:actionData>
  </iact:action>
  <iact:action type="add" startTime="30692">
    <iact:property name="dataType"/>
    <iact:actionData xml:id="d8">
      <inkml:trace xmlns:inkml="http://www.w3.org/2003/InkML" xml:id="stk8" contextRef="#ctx0" brushRef="#br0">28130 6956 0,'22'0'50,"45"0"-44,21-45 1,67 1 2,-22 22-1,67-22-1,43 22 1,23-45 0,0 45 1,-22-22-2,-23 21 1,-132 1-1,-1 0 2,-21 22 0,-23 0-1,23 0 1,-23-22-2,22 22 1</inkml:trace>
    </iact:actionData>
  </iact:action>
  <iact:action type="add" startTime="32487">
    <iact:property name="dataType"/>
    <iact:actionData xml:id="d9">
      <inkml:trace xmlns:inkml="http://www.w3.org/2003/InkML" xml:id="stk9" contextRef="#ctx0" brushRef="#br0">31010 10190 0,'0'0'7,"44"-22"-6,0-1 7,-22 23-1,1 0-2</inkml:trace>
    </iact:actionData>
  </iact:action>
  <iact:action type="add" startTime="33084">
    <iact:property name="dataType"/>
    <iact:actionData xml:id="d10">
      <inkml:trace xmlns:inkml="http://www.w3.org/2003/InkML" xml:id="stk10" contextRef="#ctx0" brushRef="#br0">26535 12095 0,'-22'-22'42,"22"-23"-27,45 1-9,65-45 3,-43 23-1,44 0-1,-1-1 1,-65 23 0,21-1 0,-22 1 0,-21 22 1,21 0-2</inkml:trace>
    </iact:actionData>
  </iact:action>
  <iact:action type="add" startTime="35668">
    <iact:property name="dataType"/>
    <iact:actionData xml:id="d11">
      <inkml:trace xmlns:inkml="http://www.w3.org/2003/InkML" xml:id="stk11" contextRef="#ctx0" brushRef="#br0">13091 12494 0,'-22'-23'28,"22"1"-16,44 0-4,67-44 0,-1-1 0,45-21 0,-22-1 0,22 45 0,-22-23 0,22 1-1,-44 21 1,22 1 0,-67 22 0,1-22-1,-1 22 2,-44-1 0</inkml:trace>
    </iact:actionData>
  </iact:action>
  <iact:action type="add" startTime="37059">
    <iact:property name="dataType"/>
    <iact:actionData xml:id="d12">
      <inkml:trace xmlns:inkml="http://www.w3.org/2003/InkML" xml:id="stk12" contextRef="#ctx0" brushRef="#br0">20732 11696 0,'45'0'50,"43"0"-44,45 0 4,44-22-4,67 0 3,-45-23-2,23 1 1,-45 22 0,-22 0 1,-22 0-2,-44 22 2,-45 0-1,-22 0 0,0 0 7</inkml:trace>
    </iact:actionData>
  </iact:action>
  <iact:action type="add" startTime="40844">
    <iact:property name="dataType"/>
    <iact:actionData xml:id="d13">
      <inkml:trace xmlns:inkml="http://www.w3.org/2003/InkML" xml:id="stk13" contextRef="#ctx0" brushRef="#br0">6202 16791 0,'22'66'98,"23"45"-91,21 22 0,-22-22 8,1 44-10,-1 0-3,0 22 8,-44-66-3,45 22 2,-23-23-1,0-21 1,-22-45-2,0-21 2,0-1-2,0 0 8</inkml:trace>
    </iact:actionData>
  </iact:action>
  <iact:action type="add" startTime="42501">
    <iact:property name="dataType"/>
    <iact:actionData xml:id="d14">
      <inkml:trace xmlns:inkml="http://www.w3.org/2003/InkML" xml:id="stk14" contextRef="#ctx0" brushRef="#br0">9702 16614 0,'0'44'23,"44"-44"-15,89 0 0,66 22 0,23 22-1,-1-21 1,1-1 0,21 22 2,23-22-3,-44 22 1,21-21-1,-65-1 1,-45 0 0,-67 0 0,-44-22 0</inkml:trace>
    </iact:actionData>
  </iact:action>
  <iact:action type="add" startTime="44636">
    <iact:property name="dataType"/>
    <iact:actionData xml:id="d15">
      <inkml:trace xmlns:inkml="http://www.w3.org/2003/InkML" xml:id="stk15" contextRef="#ctx0" brushRef="#br0">8506 10699 0,'-22'0'20,"66"-22"-9,133 0-2,45 0-1,-23-22 0,-22 21 0,45 1-1,-45 0 0,0-22 2,-44 22 0,-67 22-1,1 0 0,-23 0 1</inkml:trace>
    </iact:actionData>
  </iact:action>
  <iact:action type="add" startTime="45061">
    <iact:property name="dataType"/>
    <iact:actionData xml:id="d16">
      <inkml:trace xmlns:inkml="http://www.w3.org/2003/InkML" xml:id="stk16" contextRef="#ctx0" brushRef="#br0">9237 11032 0,'22'0'57,"89"0"-51,88-45 2,67 1 0,22 22-1,-67 0 2,1-23-1,-67 23-1,0 0 1,-67 22 1,-43-22-1</inkml:trace>
    </iact:actionData>
  </iact:action>
  <iact:action type="add" startTime="46748">
    <iact:property name="dataType"/>
    <iact:actionData xml:id="d17">
      <inkml:trace xmlns:inkml="http://www.w3.org/2003/InkML" xml:id="stk17" contextRef="#ctx0" brushRef="#br0">30943 16193 0,'0'22'50,"67"-22"-35,-23 0-8,45 44 2,21-22-1,-21 23-1,22-1 0,-45 22 1,1-43-1,-1 21 2,-22-44-1,-44 22 1,22-22-2,1 0 26,-1 0-15,44 0-12,1-22 2,66-45 0,-45 1 0,23-23-1,22 1 1,0-1 0,-45 23 0,-43 44-1,-1-45 2,22 45 0,-66 0-1,23 22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17T06:02:14.0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53">
    <iact:property name="dataType"/>
    <iact:actionData xml:id="d0">
      <inkml:trace xmlns:inkml="http://www.w3.org/2003/InkML" xml:id="stk0" contextRef="#ctx0" brushRef="#br0">16214 12937 0,'22'0'95,"22"0"-79,1 0-9,65 0 1,67-89 1,-21 67-2,43 0 2,45-1-2,-45 1 2,-22 22 0,-22-22-2,-66 0 1,-45 22 1</inkml:trace>
    </iact:actionData>
  </iact:action>
  <iact:action type="add" startTime="22867">
    <iact:property name="dataType"/>
    <iact:actionData xml:id="d1">
      <inkml:trace xmlns:inkml="http://www.w3.org/2003/InkML" xml:id="stk1" contextRef="#ctx0" brushRef="#br0">16524 13069 0,'44'0'53,"133"0"-44,1-44-1,65 22 0,-43 0-1,-23 0 2,-22 22 0,-89 0-3,-44 0 1</inkml:trace>
    </iact:actionData>
  </iact:action>
  <iact:action type="add" startTime="26496">
    <iact:property name="dataType"/>
    <iact:actionData xml:id="d2">
      <inkml:trace xmlns:inkml="http://www.w3.org/2003/InkML" xml:id="stk2" contextRef="#ctx0" brushRef="#br0">15948 11763 0,'22'0'77,"0"0"-73,0 22 4,1 0 7,-1-22 9,0 0 129,0 0-139,0 22-5,0-22 0,0 0 6,-22 22-7,45 0 0,-23-22 16,-22 22-16,22-22 16,0 23-7,0-23 150,1-23-158,-1 1-1,-22 0-1,44 0 1,-22-44 1,22 21-2,23 1 2,-1-23-3,23 1 2,-67 22 1,67-1-1,-45-21 0,0 44 0,-22 0 0,1-1 121</inkml:trace>
    </iact:actionData>
  </iact:action>
  <iact:action type="add" startTime="29999">
    <iact:property name="dataType"/>
    <iact:actionData xml:id="d3">
      <inkml:trace xmlns:inkml="http://www.w3.org/2003/InkML" xml:id="stk3" contextRef="#ctx0" brushRef="#br0">16280 9813 0,'-22'0'196,"-22"0"-190,22 0 3,-23 22-3,23-22 3,0 23-1,0 43 1,0-66-3,0 44 2,22-22 0,0 23 1,-23-1-2,1 22 1,22-43 1,0 21-2,0 0 0,0 1 11,0-23-11,0 0 8,0 0 2,0 0 7,45-22 17,-1 0-33,22 0-1,1 0 1,-1 0 1,-21 0-2,21-44 1,-44 22 0,0 22 2,0 0-4</inkml:trace>
    </iact:actionData>
  </iact:action>
  <iact:action type="add" startTime="31112">
    <iact:property name="dataType"/>
    <iact:actionData xml:id="d4">
      <inkml:trace xmlns:inkml="http://www.w3.org/2003/InkML" xml:id="stk4" contextRef="#ctx0" brushRef="#br0">16014 8772 0,'0'67'48,"0"21"-40,23 1 0,-1 44 0,0 0 0,0-23 0,0 1 1,0-22-2,-22-23 2,0 1 0,0-45-2,0 0 8</inkml:trace>
    </iact:actionData>
  </iact:action>
  <iact:action type="add" startTime="31857">
    <iact:property name="dataType"/>
    <iact:actionData xml:id="d5">
      <inkml:trace xmlns:inkml="http://www.w3.org/2003/InkML" xml:id="stk5" contextRef="#ctx0" brushRef="#br0">16413 10123 0,'22'0'82,"23"0"-76,87-22 1,46 22 2,-23 0-1,22-22 0,-66 0-1,-45 0 1,-44 22 0,0 0 0,1-22 0</inkml:trace>
    </iact:actionData>
  </iact:action>
  <iact:action type="add" startTime="32596">
    <iact:property name="dataType"/>
    <iact:actionData xml:id="d6">
      <inkml:trace xmlns:inkml="http://www.w3.org/2003/InkML" xml:id="stk6" contextRef="#ctx0" brushRef="#br0">15106 10367 0,'22'-22'6,"45"0"1,44 0 0,66-1 1,-22 1 0,22 0 0,-22 0 0,-22 22 0,-67-22-1,-21 22 1,-23 0 0,-22-22 1</inkml:trace>
    </iact:actionData>
  </iact:action>
  <iact:action type="add" startTime="33193">
    <iact:property name="dataType"/>
    <iact:actionData xml:id="d7">
      <inkml:trace xmlns:inkml="http://www.w3.org/2003/InkML" xml:id="stk7" contextRef="#ctx0" brushRef="#br0">16192 10522 0,'0'89'65,"22"-23"-59,0 1 3,-22-23-1,22 22-1,-22-21 1,0 21 1,0-44-2,0 0 1,22-22-1</inkml:trace>
    </iact:actionData>
  </iact:action>
  <iact:action type="add" startTime="33858">
    <iact:property name="dataType"/>
    <iact:actionData xml:id="d8">
      <inkml:trace xmlns:inkml="http://www.w3.org/2003/InkML" xml:id="stk8" contextRef="#ctx0" brushRef="#br0">16214 11297 0,'0'67'119,"0"-1"-113,0-21 2,0-23 0,0 0 0</inkml:trace>
    </iact:actionData>
  </iact:action>
  <iact:action type="add" startTime="34295">
    <iact:property name="dataType"/>
    <iact:actionData xml:id="d9">
      <inkml:trace xmlns:inkml="http://www.w3.org/2003/InkML" xml:id="stk9" contextRef="#ctx0" brushRef="#br0">16192 11430 0,'0'-22'98,"22"0"-90,0 0 1,0 22-1,22 0-2</inkml:trace>
    </iact:actionData>
  </iact:action>
  <iact:action type="add" startTime="34720">
    <iact:property name="dataType"/>
    <iact:actionData xml:id="d10">
      <inkml:trace xmlns:inkml="http://www.w3.org/2003/InkML" xml:id="stk10" contextRef="#ctx0" brushRef="#br0">16325 11164 0,'0'67'65,"0"-1"-58,0 23 2,0 0-2,0-1 3,0 1-2,0-23-2,0-44 4,0 1-2,0-1 47,-45-22-39,45-89-9</inkml:trace>
    </iact:actionData>
  </iact:action>
  <iact:action type="add" startTime="35521">
    <iact:property name="dataType"/>
    <iact:actionData xml:id="d11">
      <inkml:trace xmlns:inkml="http://www.w3.org/2003/InkML" xml:id="stk11" contextRef="#ctx0" brushRef="#br0">17543 9968 0,'0'22'35,"0"45"-27,22-1-4,-22 1 4,0 21 0,22-43 0,-22 21 0,0-44-1,0 0 18</inkml:trace>
    </iact:actionData>
  </iact:action>
  <iact:action type="add" startTime="35928">
    <iact:property name="dataType"/>
    <iact:actionData xml:id="d12">
      <inkml:trace xmlns:inkml="http://www.w3.org/2003/InkML" xml:id="stk12" contextRef="#ctx0" brushRef="#br0">17565 10345 0,'0'-22'50,"0"0"-43,22 22 0,0-23 1,23 1 2,21 22-4,-44-22 2,0 0-1,0 22 3,1 0-2</inkml:trace>
    </iact:actionData>
  </iact:action>
  <iact:action type="add" startTime="36313">
    <iact:property name="dataType"/>
    <iact:actionData xml:id="d13">
      <inkml:trace xmlns:inkml="http://www.w3.org/2003/InkML" xml:id="stk13" contextRef="#ctx0" brushRef="#br0">17831 10035 0,'0'66'63,"0"23"-55,22-1 0,0 23 0,22-22 0,-22-23 0,-22 1 1,0-45-2,23 0 2</inkml:trace>
    </iact:actionData>
  </iact:action>
  <iact:action type="add" startTime="37226">
    <iact:property name="dataType"/>
    <iact:actionData xml:id="d14">
      <inkml:trace xmlns:inkml="http://www.w3.org/2003/InkML" xml:id="stk14" contextRef="#ctx0" brushRef="#br0">15904 8130 0,'0'22'41,"0"44"-35,0 1 2,0-23 1,0 23-3,22-23 1,0 22 1,0-21 0,-22-23 0,22 22 10</inkml:trace>
    </iact:actionData>
  </iact:action>
  <iact:action type="add" startTime="37817">
    <iact:property name="dataType"/>
    <iact:actionData xml:id="d15">
      <inkml:trace xmlns:inkml="http://www.w3.org/2003/InkML" xml:id="stk15" contextRef="#ctx0" brushRef="#br0">15970 8285 0,'44'0'16,"45"0"-8,-23 0-1,1 0 2,-23 0-1,-44-22-1</inkml:trace>
    </iact:actionData>
  </iact:action>
  <iact:action type="add" startTime="38168">
    <iact:property name="dataType"/>
    <iact:actionData xml:id="d16">
      <inkml:trace xmlns:inkml="http://www.w3.org/2003/InkML" xml:id="stk16" contextRef="#ctx0" brushRef="#br0">16302 8085 0,'0'23'31,"0"43"-22,0 23-1,0 21-1,0-43 2,0 21-1,0 1 1,0-45-2,0 1 2,0-23-2,0 0 1</inkml:trace>
    </iact:actionData>
  </iact:action>
  <iact:action type="add" startTime="38985">
    <iact:property name="dataType"/>
    <iact:actionData xml:id="d17">
      <inkml:trace xmlns:inkml="http://www.w3.org/2003/InkML" xml:id="stk17" contextRef="#ctx0" brushRef="#br0">14553 10190 0,'22'0'58,"0"44"-52,44 67 1,-44-45 0,1 23 2,-23-23-1,22 1 0,0-23 0,-22-22 9</inkml:trace>
    </iact:actionData>
  </iact:action>
  <iact:action type="add" startTime="39417">
    <iact:property name="dataType"/>
    <iact:actionData xml:id="d18">
      <inkml:trace xmlns:inkml="http://www.w3.org/2003/InkML" xml:id="stk18" contextRef="#ctx0" brushRef="#br0">14730 10478 0,'0'-22'23,"22"22"0,0-23-7,0 23 8,0 0-8,-22-22-7,45 22 7,-45-22 0,22 22-8</inkml:trace>
    </iact:actionData>
  </iact:action>
  <iact:action type="add" startTime="39809">
    <iact:property name="dataType"/>
    <iact:actionData xml:id="d19">
      <inkml:trace xmlns:inkml="http://www.w3.org/2003/InkML" xml:id="stk19" contextRef="#ctx0" brushRef="#br0">14907 10301 0,'22'-23'42,"0"46"-35,0 43-1,23 23 3,-23-23-2,-22 23 1,22-23 0,0-44-1,-22 0 10,22 1 48,-22-1-48,22 0-11,-22 0 3,0 22-2</inkml:trace>
    </iact:actionData>
  </iact:action>
  <iact:action type="add" startTime="41257">
    <iact:property name="dataType"/>
    <iact:actionData xml:id="d20">
      <inkml:trace xmlns:inkml="http://www.w3.org/2003/InkML" xml:id="stk20" contextRef="#ctx0" brushRef="#br0">15372 10123 0,'22'0'9,"0"0"14,1 0-15,-1 0 7,-22 22 2,0 1-1,0-1 18,0 0 84,-22-22-70,-1 0-40,1 0 7,0 0-5,0-22-2,22 0-1,-22 22 1,22-23-1,-22 23 90,22-22-65,-22 22-18,22-22 14,0-22-7,0 22-5,0 0-6,22-23-4,22 45 2,0-22-1,-22 0 9,1 22-7,-1 0-2,0 0 1,0 0 17,0 0-9,0 0 24,0 0 16</inkml:trace>
    </iact:actionData>
  </iact:action>
  <iact:action type="add" startTime="42744">
    <iact:property name="dataType"/>
    <iact:actionData xml:id="d21">
      <inkml:trace xmlns:inkml="http://www.w3.org/2003/InkML" xml:id="stk21" contextRef="#ctx0" brushRef="#br0">16878 9880 0,'45'0'121,"-23"22"-105,0 0-9,0 22 1,-22-22 9,22 1-2,-22-1 114,-22-22-90,0 0 1,-22 0-24,21 0 8,-21 0 88,44-22-105,-22 22 10,0-23-10,0 1 12,22 0 44,0 0-56,0 0 1,0 0 0,0 0 0,0-1 0,0 1 40,22 0-15,22 22-26,0 0 1,1 0 0,-1 0 0,22 0 0,-21 0 3,21 0-6,-44 0 3,23 0 0,-23 0 1</inkml:trace>
    </iact:actionData>
  </iact:action>
  <iact:action type="add" startTime="44721">
    <iact:property name="dataType"/>
    <iact:actionData xml:id="d22">
      <inkml:trace xmlns:inkml="http://www.w3.org/2003/InkML" xml:id="stk22" contextRef="#ctx0" brushRef="#br0">16391 9282 0,'0'22'122,"22"0"-116,-22 0 11,0 0 5,0 0-5,22 0-1,-22 1 0,0-1-8,0 0 15,0 0 3,0 0-10,0 0-7,-22-22 93,0 0-94,0 0 7,-22 0 4,21-22 28,1-22-25,0 44-5,22-22-1,0 0 15,0-1-7,0 1-16,0 0 0,0 0 0,0 0 0,22-45 0,0 67 0,1-22 0,-23 0 0,22 0 0,0 22 0,0 0 24,0 0-16,0 0-8,0 0 1,23 0-1,-23 0 1,22 0-1,-22 0-2,23 0 1,-1 0 2,0 44-1,-22-44 0,1 0 0,-1 0 16,0 0-8</inkml:trace>
    </iact:actionData>
  </iact:action>
  <iact:action type="add" startTime="48096">
    <iact:property name="dataType"/>
    <iact:actionData xml:id="d23">
      <inkml:trace xmlns:inkml="http://www.w3.org/2003/InkML" xml:id="stk23" contextRef="#ctx0" brushRef="#br0">16480 10788 0,'22'0'75,"0"0"-69,0 0 10,0 22-1,-22 0-7,22 22 0,-22-21 0,0-1 8,0 0 9,-22-22 159,0 0-177,0-22 10,0 0-10,0 22 3,22-23-4,-23 1 3,23 0 134,-22 22-135,22-22 7,0 0 9,0 0 2,0 0-20,0-1 2,0-21 8,45 44-7,-23 0-1,22-22 0,0 22-1,1 0 1,-23 0 1,22 0-1,-22 0-1,0 0 1,1 0 1,-1 0 7,0 0-8,0 0 0,0 0 8,0 0 0</inkml:trace>
    </iact:actionData>
  </iact:action>
  <iact:action type="add" startTime="59537">
    <iact:property name="dataType"/>
    <iact:actionData xml:id="d24">
      <inkml:trace xmlns:inkml="http://www.w3.org/2003/InkML" xml:id="stk24" contextRef="#ctx0" brushRef="#br0">14442 6845 0,'-22'66'112,"-23"23"-105,45-67 1,-44 45 0,22-1 0,22 1 0,-22-23 0,22 0 1,0-22-2,0 0 1,0 1 0,0-1 0,22 0 7,0-22 18,0 0-17,0 0-7,1 0-2,21 0 1,22 0-1,-21 0 1,21 0 2,0-44-2,-21 21-1,21 23 1,-44-22 1,1 0-2,-1 22 81,-22-22-72</inkml:trace>
    </iact:actionData>
  </iact:action>
  <iact:action type="add" startTime="60250">
    <iact:property name="dataType"/>
    <iact:actionData xml:id="d25">
      <inkml:trace xmlns:inkml="http://www.w3.org/2003/InkML" xml:id="stk25" contextRef="#ctx0" brushRef="#br0">14841 7177 0,'0'-22'8,"22"22"39,0 22-31,0 45-8,0-23-2,0 0 3,0 1-1,-22-1 0,0 0 0,23 0 0,-1-21 15,-22-68 115,0 1-131,0-22 2,0 21-1,0-21-1,0 22 2,0-1-2,0 23 1,0 0 16,0 0 9,22 22-2,0 0-24,0 0 2,22 0-1,1 0-1,-1 22 2,0 0 0,23 45-2,-1-23 1,-44 0 0,23-22 1,-23 0-2,0 45 2,-22-45-3,22 22 2,0 1 0,-22-23 0,0 0 9,0 0-6,-44-44 75,44-22-79</inkml:trace>
    </iact:actionData>
  </iact:action>
  <iact:action type="add" startTime="61257">
    <iact:property name="dataType"/>
    <iact:actionData xml:id="d26">
      <inkml:trace xmlns:inkml="http://www.w3.org/2003/InkML" xml:id="stk26" contextRef="#ctx0" brushRef="#br0">15571 6845 0,'23'0'40,"-1"89"-33,-22-23 1,44 23 0,-22-45 1,-22 22-3,22-21 2,0-1 1,-22-22 0,0 0-1,23-22 0,-1 22 7</inkml:trace>
    </iact:actionData>
  </iact:action>
  <iact:action type="add" startTime="61786">
    <iact:property name="dataType"/>
    <iact:actionData xml:id="d27">
      <inkml:trace xmlns:inkml="http://www.w3.org/2003/InkML" xml:id="stk27" contextRef="#ctx0" brushRef="#br0">15704 7133 0,'0'-22'41,"22"0"-34,-22-1 2,45 23-5,-23-22 4,0 22 0,-22-22 1,22 22-1,-22-22 0</inkml:trace>
    </iact:actionData>
  </iact:action>
  <iact:action type="add" startTime="62193">
    <iact:property name="dataType"/>
    <iact:actionData xml:id="d28">
      <inkml:trace xmlns:inkml="http://www.w3.org/2003/InkML" xml:id="stk28" contextRef="#ctx0" brushRef="#br0">15859 6845 0,'0'44'46,"45"45"-38,-23-1 0,0 23 1,0-44-1,0-23 0,0 22-1,-22-21 2,0-23 0,0 0-2,0-66 154,0-1-154,0-21 1,0 44 8,0-22-8,45 44 55,-23 0-55,0 0 1,0 66 0,0 0 7,-22-43-8,0 21-1,22 0 2,-22 23-2,0-45 3,0 0-4,0 0 4,0 0 53,-22-22 9,22-44-64,67-23 0,-1 1 0,-21 44 0,87-45 0,-109 67-1,21-22 0,-22 0 10</inkml:trace>
    </iact:actionData>
  </iact:action>
  <iact:action type="add" startTime="63145">
    <iact:property name="dataType"/>
    <iact:actionData xml:id="d29">
      <inkml:trace xmlns:inkml="http://www.w3.org/2003/InkML" xml:id="stk29" contextRef="#ctx0" brushRef="#br0">16435 7177 0,'45'67'66,"-45"-45"-61,44 44 3,-44-44 0,22 23 1,-22-23-2,0 0 1,0 0 0,22 0 0,-22-66 73,0-22-72,0-1-3,0 1 2,0 44 1,0-23-2,0 23 9,0 0 0,22 0 8,0 22 8,1 0-24,21 22 0,0 44 1,-22-43-3,1 21 3,21 22-2,-22-21 1,-22-23 8,0 0 1</inkml:trace>
    </iact:actionData>
  </iact:action>
  <iact:action type="add" startTime="64138">
    <iact:property name="dataType"/>
    <iact:actionData xml:id="d30">
      <inkml:trace xmlns:inkml="http://www.w3.org/2003/InkML" xml:id="stk30" contextRef="#ctx0" brushRef="#br0">16945 7177 0,'22'0'72,"0"-22"-65,44 0 1,-21 0 0,-1 0 0,23-1-1,-45 23 1,0 0 0</inkml:trace>
    </iact:actionData>
  </iact:action>
  <iact:action type="add" startTime="64632">
    <iact:property name="dataType"/>
    <iact:actionData xml:id="d31">
      <inkml:trace xmlns:inkml="http://www.w3.org/2003/InkML" xml:id="stk31" contextRef="#ctx0" brushRef="#br0">17033 6956 0,'-22'0'43,"44"44"-29,23 22-7,-23 23 1,0-22 0,0 21 0,0-44 0,0 1-1,-22-1 1</inkml:trace>
    </iact:actionData>
  </iact:action>
  <iact:action type="add" startTime="65330">
    <iact:property name="dataType"/>
    <iact:actionData xml:id="d32">
      <inkml:trace xmlns:inkml="http://www.w3.org/2003/InkML" xml:id="stk32" contextRef="#ctx0" brushRef="#br0">17255 6934 0,'0'-23'89,"0"1"-75,22 0 26,0 22-25,0 0-6,23 0-2,-23 0 2,0 22-2,0-22 0,0 22 26,0 1-17,0-23-9,-22 22 2,0 0-1,0 22-1,23 0 2,-23 1-1,0-1 0,0-22 0,0 0 2,0 23-4,0-23 10,-23 0 10,23-44 126,0 0-146,0-23 3,23 1-2,-1 22 1,22-22 0,-22 21 16,0 1 144,-22 0-128,23 0-24,-23 0-8,44 0-1,0-23 10,-22 23-1</inkml:trace>
    </iact:actionData>
  </iact:action>
  <iact:action type="add" startTime="72377">
    <iact:property name="dataType"/>
    <iact:actionData xml:id="d33">
      <inkml:trace xmlns:inkml="http://www.w3.org/2003/InkML" xml:id="stk33" contextRef="#ctx0" brushRef="#br0">17897 16171 0,'0'-23'73,"0"1"-66,0 0 1,0 0-1,-22-22 2,0 44-1,0-22-1,0 22 0,-23-23 2,45 1-1,-44 22 0,22 0 0,0 0 0,0-22 0,-23 22 0,1-22 0,0 22-1,-1 0 1,23 0 1,-44 0-1,44-22 2,-1 22-3,1 0 3,0 0 3,0 0 3,0 0-8,0 0 0,-23 0 16,23 0 0,0 0 25,-22 22-34,22-22 2,-1 0-8,-21 22-3,22-22 3,0 22-1,0-22 17,0 0-19,-1 0 20,1 22 12,-22-22-13,44 23-18,-22-1 9,-22-22 0,21 0 24,1 22-23,0-22 5,0 22-14,22 0 0,-44-22 0,21 22 1,1 0-2,-44-22 2,44 23 7,0-23 32,-1 22-24,23 0-15,-22-22-2,22 22 9,-22-22-6,22 22 4,0 0 2,0 1-6,0-1 6,0 0-2,0 0-6,0 0 0,0 0 1,0 0-2,0 1 1,0 21 8,22-22-8,-22 0 8,45 0-7,-45 0-2,22 1 2,22-1 7,-22 0-9,0 0 1,0 0 0,1 0 8,-23 1-8,22-23 0,0 22 0,0 0 8,22 0 0,-21 0 0,-1 0-8,22-22 17,-22 22-9,0-22 0,-22 23-10,22-23 11,1 0-10,-1 0 2,22 0-2,22 0 2,1 0-1,-1 0 0,23 0 1,-23 0-2,1 0 1,-23 0 0,23 0 0,-45 0 8,0-23 0,0 23 0,0 0 0,-22-22-8,22 22 0,-22-22 0,23 22 1,-1-22-2,0 22 2,-22-22-2,22 22 1,0 0 0,0-22 24,0 0-9,-22-1-14,23 23-2,-1-22 2,0 0-1,0 0 2,0 0-1,-22 0-4,22 22 2,0-23 10,-22 1 7,23-22-16,-23 22 0,22-22 0,-22 21 8,22 23-7,-22-22-3,0 0 35,0 0 7,0 0-32,0 0-7,0 0 6,0-23-6,-22 1 7,0 0-1,-1 21 1,23 1 1,0 0-1,-22 0 40,-22 0-31,-45-22-19</inkml:trace>
    </iact:actionData>
  </iact:action>
  <iact:action type="add" startTime="74985">
    <iact:property name="dataType"/>
    <iact:actionData xml:id="d34">
      <inkml:trace xmlns:inkml="http://www.w3.org/2003/InkML" xml:id="stk34" contextRef="#ctx0" brushRef="#br0">17521 15816 0,'0'-22'128,"0"-22"-121,0-45 1,0 23 0,0-45 0,0-66 0,0 88 0,22-22 0,-22 45 0,22 22 0,0-1 0,0 23-1,0-22 2,1 44-2,-1-44 3,0 44 21,0 0-23,0 0 26,0 0-10</inkml:trace>
    </iact:actionData>
  </iact:action>
  <iact:action type="add" startTime="75849">
    <iact:property name="dataType"/>
    <iact:actionData xml:id="d35">
      <inkml:trace xmlns:inkml="http://www.w3.org/2003/InkML" xml:id="stk35" contextRef="#ctx0" brushRef="#br0">17543 14864 0,'22'0'42,"22"0"-36,1 0 1,-1 0 2,0 0 7,-44-22 7,22 22 162,23 0-169,-23 22-11,0 22 4,0 22-1,0-21 0,0-1 0,-22-22 0,0 0 1</inkml:trace>
    </iact:actionData>
  </iact:action>
  <iact:action type="add" startTime="76704">
    <iact:property name="dataType"/>
    <iact:actionData xml:id="d36">
      <inkml:trace xmlns:inkml="http://www.w3.org/2003/InkML" xml:id="stk36" contextRef="#ctx0" brushRef="#br0">16701 14376 0,'44'23'16,"-21"-1"-8,43 22 0,-66-22 1,22 0-2,-22 0 1,22 23 0,0-23 16,-22 0-8,0 0 8,0 0-14,0 0 5</inkml:trace>
    </iact:actionData>
  </iact:action>
  <iact:action type="add" startTime="77232">
    <iact:property name="dataType"/>
    <iact:actionData xml:id="d37">
      <inkml:trace xmlns:inkml="http://www.w3.org/2003/InkML" xml:id="stk37" contextRef="#ctx0" brushRef="#br0">17144 14332 0,'0'0'0,"22"0"8,0 0 0,1 44 0,-23-21-1,22 21 1,-22-22 1,22 0-1,-22 0-1,0 0 1,0 1 1,0-1-2,0 0 18,-22-22-9,0 0 0,-1 0-8,-21 0 0,-22 0 0,21-44 0,1 21 0,0-21 0,22 44 3,-1-22-7,23 0 93,0-45-87,67 45-4,-1 0 3,1 0-2,-1 22 3,1 0-4,-1-22 1,1 22 1,-23 0 0,0-22 3,23-1-6</inkml:trace>
    </iact:actionData>
  </iact:action>
  <iact:action type="add" startTime="78225">
    <iact:property name="dataType"/>
    <iact:actionData xml:id="d38">
      <inkml:trace xmlns:inkml="http://www.w3.org/2003/InkML" xml:id="stk38" contextRef="#ctx0" brushRef="#br0">17831 14243 0,'22'-22'33,"0"44"-19,0 1-7,-22 21 1,0 0 0,22-22 2,-22 1-3,0-1 1,0 0 0,0 0 16</inkml:trace>
    </iact:actionData>
  </iact:action>
  <iact:action type="add" startTime="78682">
    <iact:property name="dataType"/>
    <iact:actionData xml:id="d39">
      <inkml:trace xmlns:inkml="http://www.w3.org/2003/InkML" xml:id="stk39" contextRef="#ctx0" brushRef="#br0">18340 14266 0,'0'22'49,"0"44"-43,-44-21 1,-23 43 1,23 23 0,0-45 0,22-21 0,0-23 66,22-67-60</inkml:trace>
    </iact:actionData>
  </iact:action>
  <iact:action type="add" startTime="79000">
    <iact:property name="dataType"/>
    <iact:actionData xml:id="d40">
      <inkml:trace xmlns:inkml="http://www.w3.org/2003/InkML" xml:id="stk40" contextRef="#ctx0" brushRef="#br0">18451 14177 0,'22'22'51,"0"0"-45,-22 23 2,22 21-1,0-22 2,1 1-3,-1-23 2,0 44 0,-22-44 9,22 1-10,-22-1 1,22 0 1,-22 0 15,0 0 25</inkml:trace>
    </iact:actionData>
  </iact:action>
  <iact:action type="add" startTime="79857">
    <iact:property name="dataType"/>
    <iact:actionData xml:id="d41">
      <inkml:trace xmlns:inkml="http://www.w3.org/2003/InkML" xml:id="stk41" contextRef="#ctx0" brushRef="#br0">18252 14288 0,'0'-22'18,"0"-1"4,22 23-15,0-22 3,66-22-4,1 22 3,22-22-3,-67 21 2,0 1 0,-21 22 0</inkml:trace>
    </iact:actionData>
  </iact:action>
  <iact:action type="add" startTime="81849">
    <iact:property name="dataType"/>
    <iact:actionData xml:id="d42">
      <inkml:trace xmlns:inkml="http://www.w3.org/2003/InkML" xml:id="stk42" contextRef="#ctx0" brushRef="#br0">18362 16370 0,'22'-22'90,"23"-22"-84,21-23 7,23-22-11,-1 1 5,45-23 1,-88 89 2,-23-22-4,0 44 3,0-23-1</inkml:trace>
    </iact:actionData>
  </iact:action>
  <iact:action type="add" startTime="82664">
    <iact:property name="dataType"/>
    <iact:actionData xml:id="d43">
      <inkml:trace xmlns:inkml="http://www.w3.org/2003/InkML" xml:id="stk43" contextRef="#ctx0" brushRef="#br0">18340 16658 0,'0'-22'9,"22"22"14,0 0-14,1 0-3,43-22 3,0 22-1,45 88-1,66 23 2,-44-22-2,0-1 2,-44 1-1,-1-45 1,-65-44-2,-1 0 1</inkml:trace>
    </iact:actionData>
  </iact:action>
  <iact:action type="add" startTime="83248">
    <iact:property name="dataType"/>
    <iact:actionData xml:id="d44">
      <inkml:trace xmlns:inkml="http://www.w3.org/2003/InkML" xml:id="stk44" contextRef="#ctx0" brushRef="#br0">19448 17079 0,'0'22'67,"0"22"-60,0 23 0,0-1 0,0 1 2,0-23-2,0-22 1,0 0 0,0 0 7</inkml:trace>
    </iact:actionData>
  </iact:action>
  <iact:action type="add" startTime="83648">
    <iact:property name="dataType"/>
    <iact:actionData xml:id="d45">
      <inkml:trace xmlns:inkml="http://www.w3.org/2003/InkML" xml:id="stk45" contextRef="#ctx0" brushRef="#br0">19425 17345 0,'0'-23'26,"45"23"-20,43 0 2,-21 0 0,-23 0 0,-22 0 1,0 0-2,1 0 73,-23-22-55,-23-22-17,23 0-1</inkml:trace>
    </iact:actionData>
  </iact:action>
  <iact:action type="add" startTime="83937">
    <iact:property name="dataType"/>
    <iact:actionData xml:id="d46">
      <inkml:trace xmlns:inkml="http://www.w3.org/2003/InkML" xml:id="stk46" contextRef="#ctx0" brushRef="#br0">19647 17012 0,'0'67'47,"22"21"-39,0-21 0,0 21 0,-22 1 0,0-22 0,0-1 0,23 0 0,-23-43 0,22-23 0,-22 22 41,-22-22-33,-1-67-9</inkml:trace>
    </iact:actionData>
  </iact:action>
  <iact:action type="add" startTime="84842">
    <iact:property name="dataType"/>
    <iact:actionData xml:id="d47">
      <inkml:trace xmlns:inkml="http://www.w3.org/2003/InkML" xml:id="stk47" contextRef="#ctx0" brushRef="#br0">19115 15617 0,'0'44'42,"23"0"-34,-23 23-2,0-1 0,0-21 2,0-23 0,22 0 0,-22 0 8</inkml:trace>
    </iact:actionData>
  </iact:action>
  <iact:action type="add" startTime="85241">
    <iact:property name="dataType"/>
    <iact:actionData xml:id="d48">
      <inkml:trace xmlns:inkml="http://www.w3.org/2003/InkML" xml:id="stk48" contextRef="#ctx0" brushRef="#br0">19138 15860 0,'0'-22'26,"22"22"19,22 0-34,0-22-5,-22 22 10,1 0-9,-1-22 17</inkml:trace>
    </iact:actionData>
  </iact:action>
  <iact:action type="add" startTime="85689">
    <iact:property name="dataType"/>
    <iact:actionData xml:id="d49">
      <inkml:trace xmlns:inkml="http://www.w3.org/2003/InkML" xml:id="stk49" contextRef="#ctx0" brushRef="#br0">19315 15661 0,'22'22'58,"22"45"-52,-22 21 1,0-43 1,1-1 0,-23-22 0,0 0 0,0 0 63</inkml:trace>
    </iact:actionData>
  </iact:action>
  <iact:action type="add" startTime="86665">
    <iact:property name="dataType"/>
    <iact:actionData xml:id="d50">
      <inkml:trace xmlns:inkml="http://www.w3.org/2003/InkML" xml:id="stk50" contextRef="#ctx0" brushRef="#br0">15992 16658 0,'0'-22'6,"0"44"35,0 0-24,0 22-10,0 23 0,0-1 2,0 1-1,0-45 0,-44 44 0,44-44 0,-22 1 9,0-23 64</inkml:trace>
    </iact:actionData>
  </iact:action>
  <iact:action type="add" startTime="87185">
    <iact:property name="dataType"/>
    <iact:actionData xml:id="d51">
      <inkml:trace xmlns:inkml="http://www.w3.org/2003/InkML" xml:id="stk51" contextRef="#ctx0" brushRef="#br0">15594 17123 0,'22'22'39,"0"0"-32,0 45 2,-22-23 0,0-22-2,22 0 1,-22 1-1,0-1 10</inkml:trace>
    </iact:actionData>
  </iact:action>
  <iact:action type="add" startTime="87498">
    <iact:property name="dataType"/>
    <iact:actionData xml:id="d52">
      <inkml:trace xmlns:inkml="http://www.w3.org/2003/InkML" xml:id="stk52" contextRef="#ctx0" brushRef="#br0">15837 17212 0,'0'0'1,"22"0"12,1 0-5,-1-22 79,-22-1-71,0 46 106,0 65-115,0 1 1,22-1 1,-22-21 0,0-1-2,0-21 0,22-23 1,-44-22 57,-45-45-56,1-110-3</inkml:trace>
    </iact:actionData>
  </iact:action>
  <iact:action type="add" startTime="88240">
    <iact:property name="dataType"/>
    <iact:actionData xml:id="d53">
      <inkml:trace xmlns:inkml="http://www.w3.org/2003/InkML" xml:id="stk53" contextRef="#ctx0" brushRef="#br0">15837 16060 0,'22'0'17,"45"22"-3,-23 22-5,89 45 1,-67-23-1,45 23-3,-66-45 1,-1-22 3,-22 1-4,-22-1 10</inkml:trace>
    </iact:actionData>
  </iact:action>
  <iact:action type="add" startTime="88732">
    <iact:property name="dataType"/>
    <iact:actionData xml:id="d54">
      <inkml:trace xmlns:inkml="http://www.w3.org/2003/InkML" xml:id="stk54" contextRef="#ctx0" brushRef="#br0">15328 15617 0,'0'0'7,"22"44"-6,0-44 6,0 44-1,0 1 3,1-1-4,-1-22 4,0 45-1,-22-45 1,22 0-1,-22 0 0,0 0 7</inkml:trace>
    </iact:actionData>
  </iact:action>
  <iact:action type="add" startTime="89081">
    <iact:property name="dataType"/>
    <iact:actionData xml:id="d55">
      <inkml:trace xmlns:inkml="http://www.w3.org/2003/InkML" xml:id="stk55" contextRef="#ctx0" brushRef="#br0">15594 15883 0,'0'0'2,"132"-23"13,-87 23-10,-1-22 3,0 0 1,-44 0 112,0 0-114</inkml:trace>
    </iact:actionData>
  </iact:action>
  <iact:action type="add" startTime="89344">
    <iact:property name="dataType"/>
    <iact:actionData xml:id="d56">
      <inkml:trace xmlns:inkml="http://www.w3.org/2003/InkML" xml:id="stk56" contextRef="#ctx0" brushRef="#br0">15837 15705 0,'22'67'72,"-22"-23"-64,23 0 0,-1-21 1,-22-1-1,0 0-1</inkml:trace>
    </iact:actionData>
  </iact:action>
  <iact:action type="add" startTime="96393">
    <iact:property name="dataType"/>
    <iact:actionData xml:id="d57">
      <inkml:trace xmlns:inkml="http://www.w3.org/2003/InkML" xml:id="stk57" contextRef="#ctx0" brushRef="#br0">30611 3256 0,'44'0'80,"23"-22"-73,21 0 1,23 22 0,66-44 0,23 0 0,-23-1 0,-89 1 1,1 22-1,-45 0-1,-22 0 3</inkml:trace>
    </iact:actionData>
  </iact:action>
  <iact:action type="add" startTime="96969">
    <iact:property name="dataType"/>
    <iact:actionData xml:id="d58">
      <inkml:trace xmlns:inkml="http://www.w3.org/2003/InkML" xml:id="stk58" contextRef="#ctx0" brushRef="#br0">30722 3301 0,'44'0'47,"133"0"-39,45-45 0,44-21 0,-23 22 0,1-45 0,-89 45 0,-67 0 0,-43 44-1,-23 0 3</inkml:trace>
    </iact:actionData>
  </iact:action>
  <iact:action type="add" startTime="100616">
    <iact:property name="dataType"/>
    <iact:actionData xml:id="d59">
      <inkml:trace xmlns:inkml="http://www.w3.org/2003/InkML" xml:id="stk59" contextRef="#ctx0" brushRef="#br0">19093 16769 0,'22'22'19,"23"0"19,-23 0-22,-22 0-9,0 0 1,0 23 0,0-23 0,-22-22 0,22 22 24,-22-22-24,-23 0 9,23 0 1,0 0-4,0-22-6,22 0 0,-22 0 1,-1-45-3,23 45 10,0-22-5,0 22-7,0-1 29,23-21-17,43 0-1,23 22-7,21-1 1,23-21-1,-66 44 1,-1-22-1,1 22-1,-23 0 2,-22-22-2,0 22 1</inkml:trace>
    </iact:actionData>
  </iact:action>
  <iact:action type="add" startTime="101713">
    <iact:property name="dataType"/>
    <iact:actionData xml:id="d60">
      <inkml:trace xmlns:inkml="http://www.w3.org/2003/InkML" xml:id="stk60" contextRef="#ctx0" brushRef="#br0">18672 15750 0,'23'0'42,"21"0"-28,-22 0-6,-22 22 1,22 0-3,-22 0 1,0 0 1,22 0 1,-22 1 7,0-1 40,-22-22-39,0 0-1,-22 0-9,22 0 2,-1 0-1,-21 0 7,22 0 33,-22 0-24,21-22-16,1 22 0,0-23 0,0-21 0,22 0 7,0 0-6,0 21-2,0 1 2,0 0-2,0 0 2,0-22-2,22 22 1,0-1 0,0 1 1,1 0-1,21 0-1,-22 0 1,45 0 1,-45-1-2,44 23 1,-44 0 2,23 0-4,-23 0 2,0-22 8</inkml:trace>
    </iact:actionData>
  </iact:action>
  <iact:action type="add" startTime="110889">
    <iact:property name="dataType"/>
    <iact:actionData xml:id="d61">
      <inkml:trace xmlns:inkml="http://www.w3.org/2003/InkML" xml:id="stk61" contextRef="#ctx0" brushRef="#br0">17654 17655 0,'-23'-22'10,"23"-1"27,0-21-28,23 22 1,-1-22-4,22 22 1,0-23 1,-22 45-1,23 0 1,-23-22 0,0 22 0,0 0 9,0 0-1,0 0-8,1 0 8,21 0-8,-22 22 0,0 0-1,-22 23 1,0-23 1,0 0-2,0 0 1,0 0 1,-22 23-1,22-23 0,-22 0 0,0 0 25,0-22 30,22-22-21,0 0-36,22 0 5,0-1-6,0 23 4,0 0-3,0 0 2,1 0 0,-1 0 0,0 0 1,22 0 0,-22 23-2,0-23 2,1 22-2,-23 22 1,22 0 0,-22 1 0,0-1 0,0 0 0,0 1 1,0-1-2,0 22 1,-45-44 0,23 23-1,0-45 1,-44 44 1,-1-44 0,23 22-2,0-22 1,-1 0 0,1 0 0,22 0 0,-45 0 0,45 0 9,0-22 22,0 22-31,22-22 8</inkml:trace>
    </iact:actionData>
  </iact:action>
  <iact:action type="add" startTime="112024">
    <iact:property name="dataType"/>
    <iact:actionData xml:id="d62">
      <inkml:trace xmlns:inkml="http://www.w3.org/2003/InkML" xml:id="stk62" contextRef="#ctx0" brushRef="#br0">18451 17699 0,'44'0'74,"-44"22"-60,22 22-6,0-21 0,-22-1 8,0 0-8,0 0 0,-22-22 0,22 22-1,-22 0 1,0 1 8,0-23 16,0 22-23,-23-22 6,23 0-6,0 0-2,0 0 2,0 0 0,0-22-1,22-1 7,-22 23-6,22-22 9,0 0-13,0-22 11,0-1-9,22 1 1,44 0 0,-44 0 0,23-1 2,21 1-3,-44 44 1,0-22 0,45 0 0,-23 22 0,-22 0-1,23-22 2,-23 22-1,22 0 8,-22 0-9,0 0 1,0 0 9,1-23-1</inkml:trace>
    </iact:actionData>
  </iact:action>
  <iact:action type="add" startTime="121905">
    <iact:property name="dataType"/>
    <iact:actionData xml:id="d63">
      <inkml:trace xmlns:inkml="http://www.w3.org/2003/InkML" xml:id="stk63" contextRef="#ctx0" brushRef="#br0">27200 12715 0,'-22'0'47,"22"-22"-23,0 0-9,0 0-6,0-1 6,0-21-6,0 22-1,0-44 0,0 21-1,0 23 2,0 0-2,0 0 10,0 0-8,-22-1 7,22 1 22,-22-22 3,-1 22-9,23 0-25,-22 22 10,22-22-10,-44 22 2,0-23 8,-1 1-10,1 22 1,0-22 0,-1 0 0,-43 0 1,44 22-1,-45 0-2,22-22 3,45 22-1,-44 0 1,44 0-1,-23 0-1,1 0 1,22 0 0,-22 0-1,22 0 2,-23 0 0,23 0-2,-22 0 1,22 0 0,-23 0 0,1 0 0,22 0 8,-22 0-8,21 0 0,1 0 0,0 0 0,0 0 0,0 0-1,0 0 3,0 0 6,-1 0-8,1 0-1,-22 0 9,22 22-7,0-22 6,-1 0-7,1 22 8,-22-22 0,22 22 0,0-22-8,0 22 7,-1-22 1,23 22 1,-22-22-1,0 23 0,0-1 9,22 0-2,0 0 2,0 0-10,0 0 2,0 0-9,0 1 15,0-1 2,0 0-10,0 0 1,0 0 1,0 0 5,0 1-12,0-1-2,0 0 16,0 0-9,0 0-5,0 0 4,0 0 9,0 23 26,0-23-18,22 0-3,0 0-22,-22 0 2,22 0 9,-22 1-2,23-1 9,-1 0-9,0 0 10,-22 0-18,22-22 2,0 22 14,-22 1-15,22-1 24,0 0 33,1-22-40,-1 0-18,0 0 41,0 0-24,0 0-17,0 0 1,1 0 10,-1 0-4,0 0-5,0 0 8,0 0-2,0 0 2,0 0-8,1 0 4,-1 0 5,0 0-4,0 0-5,0 0-2,22 0 9,-21 0 0,-1 0-8,0 0 1,0 0-2,0 0 2,0 0-2,1 0 9,-1 0 10,0 0-12,-22-22-6,22 22 0,0 0 1,0 0 6,0-22-7,1 22 0,-1 0 0,0 0 0,0 0 11,0 0-15,0 0 13,0-23-9,1 23 23,-1 0-13,0 0-3,0-22-7,0 0 16,0 22-16,1 0-1,-1-22 50,0 22-26,0-22-14,0 22-1,0 0 1,0 0 6,23-22-7,-23 22 17,0 0-9,0 0-1,0-23-15,0 23 40,1-22 1,-1 22 23,0 0-65,-22-22 34,22 22-34,22-22 43,-21 0-12,-1 22 3,0-22-9,0 22-8</inkml:trace>
    </iact:actionData>
  </iact:action>
  <iact:action type="add" startTime="130137">
    <iact:property name="dataType"/>
    <iact:actionData xml:id="d64">
      <inkml:trace xmlns:inkml="http://www.w3.org/2003/InkML" xml:id="stk64" contextRef="#ctx0" brushRef="#br0">24476 12228 0,'-23'22'163,"1"22"-150,22 0-5,0-21 8,0 21-9,0-22 2,-22 0-3,22 0 10,0 1 0,0-1-6,0 0 5,0 0-7,-22 0 0,22 0 0,0 0 0,0 1 0,0-1 0,0 0 0,0 0 0,0 22 1,0-22 6,0 1-7,0-1 0,0 0 0,0 22 3,0-22 2,0 23-5,22-1 8,-22-22 24,22-22 49,0 0-42,1 0-38,-1 0 0,0-44-2,0-23 2,-22 23-1,0-22-3,22 21 4,-22 23-2,0 0 2,0-44-1,22 21 0,0 45 0,-22-22 0,0 0 0,0 0 0,0 0 16,0 0 0,0-23-15,0 23-2,0 0 2,0-45-2,0 45 1,-22-22-1,0 0 2,22-23-2,-22 45 10,22 0-10,-22 0 1</inkml:trace>
    </iact:actionData>
  </iact:action>
  <iact:action type="add" startTime="131529">
    <iact:property name="dataType"/>
    <iact:actionData xml:id="d65">
      <inkml:trace xmlns:inkml="http://www.w3.org/2003/InkML" xml:id="stk65" contextRef="#ctx0" brushRef="#br0">24631 13512 0,'0'-22'62,"22"22"-53,22 45-1,-44-1 0,22 0-1,-22-22 1,0 23 0,0-23 0,0 0 10,0 0-1,-44-22 29,-45 0-38,45-44 0,22 22 0,0-23 1,22 23 14,0-44-15,44-23 8,0 45-8,1 0 0,21 44 0,-44-23 0,0 1 0,23 22 0,-23 0 17,0 0-8,0-22-11</inkml:trace>
    </iact:actionData>
  </iact:action>
  <iact:action type="add" startTime="132729">
    <iact:property name="dataType"/>
    <iact:actionData xml:id="d66">
      <inkml:trace xmlns:inkml="http://www.w3.org/2003/InkML" xml:id="stk66" contextRef="#ctx0" brushRef="#br0">27909 12250 0,'22'0'10,"-22"22"-4,0 22 2,0 1 0,-22 43 1,22-43-3,0 21 1,-22 0 2,22-21-1,0-1-1,0-22 2,0 22-1,0 1 0,0-23 0,0 0 0,0 0 0,0 0 0,0 1 8,0-1 17,0 0 24,22-22-51,-22-22 3,44 0-1,-44-23-1,0 23 1,22-44 0,23 21-1,-45-21 1,0 44 1,22-23-1,-22 1-1,22 0 2,-22 0-2,0 21 1,0-21 0,0 0 0,0 22 0,0-23 0,0 1 1,-22 0-1,22-23 0,-22 45 7,-1 22 82</inkml:trace>
    </iact:actionData>
  </iact:action>
  <iact:action type="add" startTime="133641">
    <iact:property name="dataType"/>
    <iact:actionData xml:id="d67">
      <inkml:trace xmlns:inkml="http://www.w3.org/2003/InkML" xml:id="stk67" contextRef="#ctx0" brushRef="#br0">28130 13402 0,'22'0'15,"1"0"-5,-1 44-3,-22-22 2,0 22-3,0 1 2,0 21 0,0-21 0,0-1 0,0-22 8,0 0-9,0 0 2,-22-22 23,-1 0-22,1 0-4,-44 0 2,-23-66 0,45 22 0,0-1 0,-1 1 0,45 22 9,0 0 9,0-1-13,0 1-5,0 0-1,22-22 1,23 22 0,43-23 1,23 1 0,44 0-1,-66 44 0,-23 0 0,1 0-1,-23 0 1,-22-22-1,22 22 2,-21-23 104</inkml:trace>
    </iact:actionData>
  </iact:action>
  <iact:action type="add" startTime="134946">
    <iact:property name="dataType"/>
    <iact:actionData xml:id="d68">
      <inkml:trace xmlns:inkml="http://www.w3.org/2003/InkML" xml:id="stk68" contextRef="#ctx0" brushRef="#br0">26358 11962 0,'-22'0'57,"22"44"-50,-44-22-1</inkml:trace>
    </iact:actionData>
  </iact:action>
  <iact:action type="add" startTime="135337">
    <iact:property name="dataType"/>
    <iact:actionData xml:id="d69">
      <inkml:trace xmlns:inkml="http://www.w3.org/2003/InkML" xml:id="stk69" contextRef="#ctx0" brushRef="#br0">26159 12006 0,'0'-22'11,"0"0"11,22 22-5,0 0-9,0 0 14,1 0 2,21 0-7,-44 22-10,0 22 1,22 1 0,-22-23 1,0 22-1,0 0-1,0-21 1,0-1 0,0 22 0,0-22 137,66-22-138,89-22 1,-88-22 1,-1 22-2,-21 22 2</inkml:trace>
    </iact:actionData>
  </iact:action>
  <iact:action type="add" startTime="136033">
    <iact:property name="dataType"/>
    <iact:actionData xml:id="d70">
      <inkml:trace xmlns:inkml="http://www.w3.org/2003/InkML" xml:id="stk70" contextRef="#ctx0" brushRef="#br0">26646 11895 0,'0'45'65,"0"21"-59,0-22 2,0 1 0,0-23-1,0 0 10</inkml:trace>
    </iact:actionData>
  </iact:action>
  <iact:action type="add" startTime="136337">
    <iact:property name="dataType"/>
    <iact:actionData xml:id="d71">
      <inkml:trace xmlns:inkml="http://www.w3.org/2003/InkML" xml:id="stk71" contextRef="#ctx0" brushRef="#br0">26713 11895 0,'44'0'66,"-22"23"-53,0 43-5,0-44 0,-22 0 1,23 0-1,-1-22-1,-22 45 1</inkml:trace>
    </iact:actionData>
  </iact:action>
  <iact:action type="add" startTime="136737">
    <iact:property name="dataType"/>
    <iact:actionData xml:id="d72">
      <inkml:trace xmlns:inkml="http://www.w3.org/2003/InkML" xml:id="stk72" contextRef="#ctx0" brushRef="#br0">26447 11829 0,'0'-22'42,"22"22"-28,44 0-7,1-22 1,110 0 1,0-1-2,45 1 1,-67 0 1,-111 0-2,0 22 1</inkml:trace>
    </iact:actionData>
  </iact:action>
  <iact:action type="add" startTime="137308">
    <iact:property name="dataType"/>
    <iact:actionData xml:id="d73">
      <inkml:trace xmlns:inkml="http://www.w3.org/2003/InkML" xml:id="stk73" contextRef="#ctx0" brushRef="#br0">25915 12870 0,'67'0'52,"-45"44"-43,22 45-2,-22 22 1,0-23 0,1-21 0,-23-23 0,0 0 0</inkml:trace>
    </iact:actionData>
  </iact:action>
  <iact:action type="add" startTime="138624">
    <iact:property name="dataType"/>
    <iact:actionData xml:id="d74">
      <inkml:trace xmlns:inkml="http://www.w3.org/2003/InkML" xml:id="stk74" contextRef="#ctx0" brushRef="#br0">26203 13535 0,'22'0'49,"1"0"-43,-1 0 3,22 22 7,-22-22-7,-22 22-2,44 44 1,-21-21 0,-23-23 8,0 0-8,0 0 0,0 0 8,0 0-9,-45-22 58,23 0-57,0 0 0,-44 0 0,21 0 0,-21-44 0,21 0 8,23 22 0,0 0 0,22-1 0,0 1-8,0 0 16,0-22-16,22 22 8,45-23 0,-1 23-9,23 22 2,22 0-1,-23-22 0,-44 22 0,1 0-1,-23 0 1,22 0 0,-22 0 16</inkml:trace>
    </iact:actionData>
  </iact:action>
  <iact:action type="add" startTime="141448">
    <iact:property name="dataType"/>
    <iact:actionData xml:id="d75">
      <inkml:trace xmlns:inkml="http://www.w3.org/2003/InkML" xml:id="stk75" contextRef="#ctx0" brushRef="#br0">24653 13911 0,'0'-22'36,"22"0"-32,0 22 4,22 0 0,45 0 0,0 22 0,43 44 0,24 1 0,-24-1-1,46 23 1,-46-23 0,-43 1 1,-45-23-2,45-22 1,-45 1 0,-22-1 0,23-22 1,-23 22 16,0-22 6,0 0-16</inkml:trace>
    </iact:actionData>
  </iact:action>
  <iact:action type="add" startTime="142080">
    <iact:property name="dataType"/>
    <iact:actionData xml:id="d76">
      <inkml:trace xmlns:inkml="http://www.w3.org/2003/InkML" xml:id="stk76" contextRef="#ctx0" brushRef="#br0">26270 14022 0,'-45'44'47,"23"23"-38,-44 43-2,44-65 1,-23 21 1,1-21-1,44-23 1,0 0 6,-22 0-7</inkml:trace>
    </iact:actionData>
  </iact:action>
  <iact:action type="add" startTime="142628">
    <iact:property name="dataType"/>
    <iact:actionData xml:id="d77">
      <inkml:trace xmlns:inkml="http://www.w3.org/2003/InkML" xml:id="stk77" contextRef="#ctx0" brushRef="#br0">25849 14864 0,'0'0'7,"66"-67"-7,-21 67 4,-1 0 4,-22 0 16,0 0-16,0 22 9,0 45-10,-22 21 2,0-21 0,0 21-2,0-43 1,-22-1 0,22 0 0,-22-44 1,0 23-1,66-46 127,45-43-128,0 44 1,-23 0 0,-22-1 0,1 23 0,21-22 10,-66 0 92</inkml:trace>
    </iact:actionData>
  </iact:action>
  <iact:action type="add" startTime="143225">
    <iact:property name="dataType"/>
    <iact:actionData xml:id="d78">
      <inkml:trace xmlns:inkml="http://www.w3.org/2003/InkML" xml:id="stk78" contextRef="#ctx0" brushRef="#br0">26403 14731 0,'44'0'15,"-22"0"0,22 0-4,-22 44 2,1-22-4,-23 0-1,0 1 1,0-1-2,0 0 2,0 0-2,0 0 1,-23 0 0,1-22 40,-22 0-40,0 0 0,22 0 0,-23-22 0,45-22 8,0 22 8,0 0-16,0-23-1,22 1 2,67 0-1,22 21-1,0-21 2,-1 22-1,-65 22 0,-1 0 0,-22 0-1,0 0 10</inkml:trace>
    </iact:actionData>
  </iact:action>
  <iact:action type="add" startTime="144803">
    <iact:property name="dataType"/>
    <iact:actionData xml:id="d79">
      <inkml:trace xmlns:inkml="http://www.w3.org/2003/InkML" xml:id="stk79" contextRef="#ctx0" brushRef="#br0">26092 15971 0,'0'0'2,"0"-22"14,23-22-12,43-1 4,1 1-1,-1 22 1,-44 22 1,0 0-1,0 0 17,1 0-20,-1 0 3,22 22 0,-22 0 1,-22 67-1,0-45 0,0 23 0,0-23 1,0 0 0,0-22-3,0 1 3,-22-1-2,88-89 88,90 23-85,-1 0-3,-45 22 2,-88 22-2,1 0 3,21-23-4</inkml:trace>
    </iact:actionData>
  </iact:action>
  <iact:action type="add" startTime="145377">
    <iact:property name="dataType"/>
    <iact:actionData xml:id="d80">
      <inkml:trace xmlns:inkml="http://www.w3.org/2003/InkML" xml:id="stk80" contextRef="#ctx0" brushRef="#br0">26890 15794 0,'0'-22'26,"22"22"-5,-22 44-13,0 23 1,0-1-2,0-22 2,0-21-2,0-1 1,0 0 0,0-66 66,0-67-67,0 22 0,0 45 2,0 22-1,0-23-1,22 23 49,0 22-41,0 22-7,1 23 1,21-1-2,-22 22 2,0-21-2,23 21 1,-45 1 0,44-23 0,-22-22 0,-22 0 0,-22-44 98,22-22-99</inkml:trace>
    </iact:actionData>
  </iact:action>
  <iact:action type="add" startTime="145984">
    <iact:property name="dataType"/>
    <iact:actionData xml:id="d81">
      <inkml:trace xmlns:inkml="http://www.w3.org/2003/InkML" xml:id="stk81" contextRef="#ctx0" brushRef="#br0">26846 15838 0,'0'-22'27,"0"-22"-5,44 22-15,67-23 1,66-21 1,66 22-2,1-45 0,0 67 2,-67 0 0,-111 22-3,-43-22 2</inkml:trace>
    </iact:actionData>
  </iact:action>
  <iact:action type="add" startTime="146633">
    <iact:property name="dataType"/>
    <iact:actionData xml:id="d82">
      <inkml:trace xmlns:inkml="http://www.w3.org/2003/InkML" xml:id="stk82" contextRef="#ctx0" brushRef="#br0">28507 15860 0,'0'-22'42,"-22"22"-11,-1 0-25,1 22 3,22 45-1,-22-23 0,22-22 0,-22 23-1,22-23 3,0 0 4,0-66 82,0 22-87,0-1 7,22 23-9,-22-22 82,22 22-72,0 0-10,1 0 1,-1 22 7,0-22 81</inkml:trace>
    </iact:actionData>
  </iact:action>
  <iact:action type="add" startTime="148881">
    <iact:property name="dataType"/>
    <iact:actionData xml:id="d83">
      <inkml:trace xmlns:inkml="http://www.w3.org/2003/InkML" xml:id="stk83" contextRef="#ctx0" brushRef="#br0">12869 4718 0,'67'-22'31,"-1"22"-23,23 0 0,-67 0 1,0-22-2,0 22 26,0 0-18,0 0 1</inkml:trace>
    </iact:actionData>
  </iact:action>
  <iact:action type="add" startTime="149354">
    <iact:property name="dataType"/>
    <iact:actionData xml:id="d84">
      <inkml:trace xmlns:inkml="http://www.w3.org/2003/InkML" xml:id="stk84" contextRef="#ctx0" brushRef="#br0">12891 4918 0,'89'0'37,"66"-44"-28,-22-1 0,0 1-2,-67 22 1,1 0 0,-45 22 0,22 0 0</inkml:trace>
    </iact:actionData>
  </iact:action>
  <iact:action type="add" startTime="161104">
    <iact:property name="dataType"/>
    <iact:actionData xml:id="d85">
      <inkml:trace xmlns:inkml="http://www.w3.org/2003/InkML" xml:id="stk85" contextRef="#ctx0" brushRef="#br0">18827 18186 0,'45'0'40,"88"-44"-32,0-22 0,22 43 0,-23-21 0,-65 22 0,-1 22 0,-43-22 0,-1 22 104,-44 44-104,-45 23 0,1-23 0</inkml:trace>
    </iact:actionData>
  </iact:action>
  <iact:action type="add" startTime="161448">
    <iact:property name="dataType"/>
    <iact:actionData xml:id="d86">
      <inkml:trace xmlns:inkml="http://www.w3.org/2003/InkML" xml:id="stk86" contextRef="#ctx0" brushRef="#br0">19160 18297 0,'22'0'83,"44"0"-77,-44-22 1,23 22 1,-23 0 0,44-22-1</inkml:trace>
    </iact:actionData>
  </iact:action>
  <iact:action type="add" startTime="166833">
    <iact:property name="dataType"/>
    <iact:actionData xml:id="d87">
      <inkml:trace xmlns:inkml="http://www.w3.org/2003/InkML" xml:id="stk87" contextRef="#ctx0" brushRef="#br0">25716 7820 0,'44'-45'71,"-22"1"-63,67-22 1,0-23-1,43-22 0,-21 23-1,-66 43 1,43-21 0,-66 44 0,0 0 0,23 22 154,-1 0-157,0 22 4,23 22-1,-23-22 0,67 67 1,0-45 0,-67 22-4,0-21 4,45 21-1,-67-44 0,0 1 0,0-1 7,0-22 26,1 0 32,21-22-58,0-1-4,0-21-5,1-45 2,21 23-1,23-23 2,-1 1-1,45-1 0,0 1-1,-22-1 0,-22 45 1,-1-23 0,-44 45 1,-44 0-2,23 22 12,-1 0 132,0 0-144,22 0 1,45 66 0,21 1 1,46 21-2,21 1 2,-67-45-1,23 23-2,-22-67 3,-44 22 0,-23 0-1,-22-22 1,0 0-3</inkml:trace>
    </iact:actionData>
  </iact:action>
  <iact:action type="add" startTime="171944">
    <iact:property name="dataType"/>
    <iact:actionData xml:id="d88">
      <inkml:trace xmlns:inkml="http://www.w3.org/2003/InkML" xml:id="stk88" contextRef="#ctx0" brushRef="#br0">11274 16082 0,'-22'0'55,"-22"0"-46,22 22-1,-67 45 0,45-23 0,-23 67 0,23-45 0,22 1 0,-22 21 0,22-44 0,22 1 0,0-1 0,0-22-1,0 0 9,22-22 0,0 0 0,0 0-8,0 0 0,0 0 1,23 0-1,-1 0 8,0 0-8,23 0 0,-23 0 1,22 0-2,-21-22 10,21 0-10,-44 22 3,0 0-2,1 0-2,-1 0 12,22-22-12,-22 0 10,0 22-8</inkml:trace>
    </iact:actionData>
  </iact:action>
  <iact:action type="add" startTime="172762">
    <iact:property name="dataType"/>
    <iact:actionData xml:id="d89">
      <inkml:trace xmlns:inkml="http://www.w3.org/2003/InkML" xml:id="stk89" contextRef="#ctx0" brushRef="#br0">11828 16503 0,'67'-67'118,"43"23"-109,-21 0-2,44 22 3,-67 0-4,-21 22 3,-1-23-1,0 1 0</inkml:trace>
    </iact:actionData>
  </iact:action>
  <iact:action type="add" startTime="173338">
    <iact:property name="dataType"/>
    <iact:actionData xml:id="d90">
      <inkml:trace xmlns:inkml="http://www.w3.org/2003/InkML" xml:id="stk90" contextRef="#ctx0" brushRef="#br0">11850 16171 0,'0'-23'33,"22"1"-28,89-22 3,0 0-1,22 22 1,0-23 0,-67 45 1,23-22-1,-67 22 0,22 0 0,1 0 0,-45-22 0</inkml:trace>
    </iact:actionData>
  </iact:action>
  <iact:action type="add" startTime="174585">
    <iact:property name="dataType"/>
    <iact:actionData xml:id="d91">
      <inkml:trace xmlns:inkml="http://www.w3.org/2003/InkML" xml:id="stk91" contextRef="#ctx0" brushRef="#br0">12958 15794 0,'-22'0'42,"0"0"-37,-23 22 3,23 0 0,-22 0 0,22 1 0,-1-1-1,23 0 3,-22 22-2,22 23 0,0-23-1,0 0 0,0 23 2,0-45 0,0 22-2,0 1 1,0-1 0,22-44 0,1 44 0,-23-22 8,22 0-9,0 1 10,0-23-10,-22 22 2,22 0-1,23-22 0,21 22 1,-22-22-1,23 22 0,21-22-1,1 0 1,-1 0-1,-43 0 2,21 0-1,-44-22-1,1 22 11</inkml:trace>
    </iact:actionData>
  </iact:action>
  <iact:action type="add" startTime="175744">
    <iact:property name="dataType"/>
    <iact:actionData xml:id="d92">
      <inkml:trace xmlns:inkml="http://www.w3.org/2003/InkML" xml:id="stk92" contextRef="#ctx0" brushRef="#br0">12559 15705 0,'-22'0'48,"-44"0"-40,-1 0 0,23 0 0,22 0 0,-1 0 0,1 0 0,0 0 0,0 0 0,-22 23 0,44-1-1,-45 0 2,1 22-1,0-22 8,44 0-8,-22 1 0,0 21 0,-1-44 0,23 22 1,-22 22-2,0-21 9,22-1 0,0 22-1,0-22 1,0 22-8,0 1 0,0-1 1,0 0-1,0-21 0,0 21 0,0 0 0,0-22 0,0 0 0,0 23 0,0-23 0,0 0-1,0 0 10,0 0 0,22-22-11,-22 22 3,45 1-2,-45-1 2,22-22-1,0 44-2,0-44 4,22 22-3,-22 0 1,23-22 1,-1 0-1,0 23 2,-22-23-3,23 0 0,-1 0 1,23 0-1,-23-23 2,0-21-1,23 0 0,21-45 0,-21 23 0,-45-1 0,22 23 0,-22 0 0,23-1-1,-45 1 1,0 22 0,0 0 0,0 0 0,0-23 0,0 1 0,0 22 0,0 0 1,0-45-2,-23 45 1,1 0 0,-22-45 1,22 67-2,0-22 1,-23 22 9,1 0-9</inkml:trace>
    </iact:actionData>
  </iact:action>
  <iact:action type="add" startTime="178400">
    <iact:property name="dataType"/>
    <iact:actionData xml:id="d93">
      <inkml:trace xmlns:inkml="http://www.w3.org/2003/InkML" xml:id="stk93" contextRef="#ctx0" brushRef="#br0">13844 14709 0,'0'22'70,"-22"22"-67,22 0 13,0 23-9,0-1 1,0 1 0,0-23 0,0 0 2,0 1-4,22-23 10,-22 0-8,22-22 7,0 0 10,0 0-17,0 0 1,23 0 7,-23 0-9,44 0 1,-44 0 2,1 0-5,-23-22 4,22 22-2,0 0 17</inkml:trace>
    </iact:actionData>
  </iact:action>
  <iact:action type="add" startTime="178920">
    <iact:property name="dataType"/>
    <iact:actionData xml:id="d94">
      <inkml:trace xmlns:inkml="http://www.w3.org/2003/InkML" xml:id="stk94" contextRef="#ctx0" brushRef="#br0">14442 15041 0,'22'-22'84,"22"0"-71,1-1-4,21-21-2,67 0 1,-67 44 0,-21-22 0,21-23-1,-22 45 0,-21-22 1,-23 0 33</inkml:trace>
    </iact:actionData>
  </iact:action>
  <iact:action type="add" startTime="179305">
    <iact:property name="dataType"/>
    <iact:actionData xml:id="d95">
      <inkml:trace xmlns:inkml="http://www.w3.org/2003/InkML" xml:id="stk95" contextRef="#ctx0" brushRef="#br0">14154 14775 0,'22'-22'24,"44"22"-14,23-22-5,66 0 3,22-1 0,45 1 0,-45-22 0,-22 22 0,-66 0-1,-67 0 2,0 22-1,0 0 0</inkml:trace>
    </iact:actionData>
  </iact:action>
  <iact:action type="add" startTime="190153">
    <iact:property name="dataType"/>
    <iact:actionData xml:id="d96">
      <inkml:trace xmlns:inkml="http://www.w3.org/2003/InkML" xml:id="stk96" contextRef="#ctx0" brushRef="#br0">8616 13823 0,'-22'0'36,"111"0"-16,155-67-13,88-21 1,111 21 0,22 23 0,44-23 0,-110 1 0,0 22 0,-222 21-1,-44 1 2,-155 22 87</inkml:trace>
    </iact:actionData>
  </iact:action>
  <iact:action type="add" startTime="190570">
    <iact:property name="dataType"/>
    <iact:actionData xml:id="d97">
      <inkml:trace xmlns:inkml="http://www.w3.org/2003/InkML" xml:id="stk97" contextRef="#ctx0" brushRef="#br0">9082 13933 0,'110'0'54,"134"0"-46,133 0 0,287 0 0,45 0 0,22 0 1,110 0-1,-176-22-1,-333 22 1,-177-22 0,-110 22 0,-45-22 0</inkml:trace>
    </iact:actionData>
  </iact:action>
  <iact:action type="add" startTime="191601">
    <iact:property name="dataType"/>
    <iact:actionData xml:id="d98">
      <inkml:trace xmlns:inkml="http://www.w3.org/2003/InkML" xml:id="stk98" contextRef="#ctx0" brushRef="#br0">11961 11187 0,'-44'-23'114,"22"23"-108,-23-22 3,-21 22-2,-1 0 3,1 0-6,-23 0 4,1 0 0,-45 0 1,-44 0-2,44 0 1,0 0 0,22 0 0,-22 0 0,23 22 1,-1 1-1,22-23 0,23 22 0,-1-22 0,23 22 0,-45 22 0,45-44-1,-22 22 1,-1 23 0,1-1 1,-23 0-3,45 23 4,-23-23-2,23 0 2,22 1-3,0-23 1,0 22-1,-1 0 1,1 23 0,-22-1-1,44-21 2,-22-1-1,0 22 0,0 1 0,-1-45 0,1 22 0,22 1 0,0-1 1,-22-22-2,0 22 0,22-22 1,0 1 1,0-1 0,0 0-1,0 0-1,0 0 1,0 0 2,0 23-5,0-23 3,0 0 0,0 22 0,0-22 1,0 1-1,22 43-1,0-44 2,23 0-2,-45 0 1,22-22 1,-22 23-1,44-1 0,-44 0 0,22-22 1,0 22-2,0 0 1,23-22 0,-1 22 0,-22 1-1,45-1 1,-1-22 1,23 0 0,44 0-1,44 0 0,-66 0 0,44 0 0,-22-22-1,-23-1 0,-65 1 1,21 0 1,0 0-2,-21 0 2,-1 0-1,22-23 0,-21 23-1,21 0 1,-21-22 0,21 22 0,23-23 0,-45 45 2,0-44-4,-22 44 2,45-22 0,-1-22 0,-21 21 0,-1 1 0,22-22 0,1 0 0,-23-23 0,-22 45 1,67-44 0,-67 43-1,22-21-1,-22-22 4,1 21-5,-1 1 2,-22-22-1,22 21 1,-22-21 0,0-1-1,22 1 2,0-1-1,-22 23-1,0-22 1,0-1 1,0-44-1,22 23 0,-22 44 8,0 21 50,-22 23-61</inkml:trace>
    </iact:actionData>
  </iact:action>
  <iact:action type="add" startTime="193465">
    <iact:property name="dataType"/>
    <iact:actionData xml:id="d99">
      <inkml:trace xmlns:inkml="http://www.w3.org/2003/InkML" xml:id="stk99" contextRef="#ctx0" brushRef="#br0">7022 12671 0,'-22'0'21,"-1"-22"-2,1-45-11,-22-21-1,-22-1 2,-1-22 1,-44-22-4,23 0 1,-1 0 0,-22-22 3,23 45-4,-1-23 2,23 44 0,44 45 1,-1 22 0,-43-45-1,44 45-2,-45-22 2,45 22 1,-22-1-2,-23 1 1,23 22 0,-22-22 0,21 0 0,-21 0 0,22 22 0,-23-44 1,23 44-2,-45-45 2,67 45-1,-66-22 0,-1 0 0,-22 0 0,67 22 0,0 0 0,22 0-1,-23-22 1,1 22 0,22 0 0,0 0 1,-23 0 1,-21 0-5,-1 0 3,1 0 0,-45 22 0,23 22 0,21-22 0,-21 0 1,43-22-2,23 45 2,-22-23-2,22 0 1,0-22 1,22 44-2,-23 1 1,23-23 0,0 0 0,0 22 0,0 0 1,0 1-2,0-23 2,0 22-2,23 23 2,21-1-1,-22-22 0,44 23 0,-43-1 1,-1-21-2,22-1 1,0 0 0,-22 23 0,23-45 0,-23 44 0,44 1-1,-43-45 2,21 22-2,22 67 1,-21-89 1,-1 45-2,-22-45 2,44 22-1,-21 0 0,-1-21 0,0 21 0,23-22 0,-23 22 0,0-22 0,1 23 0,-1-23 0,0 22 0,-22-44 0,23 44-1,-23-21 2,44 21-1,-21 0 0,-1 1 1,22-1-2,23 0 0,-23-22 1,1 23 0,44 21 0,-23-22 1,45 1-1,-66-23 0,65 22 0,-21-44 1,0 22-2,-45-22 1,23 22 0,-67-22 0,0 0 0,0 0 0,1 0 24,-1-22-24,-22-44-1,0 21 2,0-21-1,22 22 0,0-1 0,-22 23 8,0 0-8,22 0 8,0-22 0,-22-1 0,0 23-8,0-22 0,23 0 0,-23 21 0,0 1 0,0 0-1</inkml:trace>
    </iact:actionData>
  </iact:action>
  <iact:action type="add" startTime="196226">
    <iact:property name="dataType"/>
    <iact:actionData xml:id="d100">
      <inkml:trace xmlns:inkml="http://www.w3.org/2003/InkML" xml:id="stk100" contextRef="#ctx0" brushRef="#br0">1994 10744 0,'0'0'2,"-45"-23"13,23 1-1,0 22-7,0 0 1,0 0 0,-45 0 0,23 0 0,0 0 0,-23 0 0,1 0 0,22 0 0,-45 22 0,0 23 0,45-23-1,-22 22 1,21-22 0,1 23 0,-22-23 1,43 22-1,-21-22 0,0 23 0,22-1 0,-23-22 0,45 0 0,-44 45 0,44-45 0,-22 44 0,22-22 0,0 1 0,0 21 0,0 23 0,0-67 0,0 22 0,0 45 0,22 22 0,45-23 0,-1 45 0,23 0 0,21 0-1,1 44 2,0-44-2,44 0 1,-89-44 1,45-45 0,-44 22-2,-1-43 0,23 21 2,-45-22-1,45 22 1,-45-44-1,22 22 0,1-22-1,-1 45 1,23-23 0,44 22-1,0-44 1,-23 22 1,1 0-2,-22-22 2,-23 23-1,1-23-1,-23 22 1,0-22 1,-22 0-2,23 0 1,-1 22 2,0 0-3,23-22 2,-23 0-2,22 0 1,23-44 1,-23-23-1,1 23-2,-1-22 2,1-45 0,-45 67 0,22-23 0,-22 23 1,-22-23-2,23 1 1,-23 22 0,0-1 1,0-21-1,0 22 0,0-1 0,0-21 0,0 21 0,-45-43 0,1-1 0,-23-22 0,45 45 0,-22 22 0,-22-45 0,21 45 0,1-45 0,0 23 0,-23-23 0,23 67-1,22-22 2,-45-23-1,45 23-1,-44 0 3,-23-1-3,67 23 1,-22-22 0,-23 22-1,1-23 1,-1 23 0,1-22 1,-45-22-2,23 21 2,-1 23-1,23 0 0,-23-22 0,-22-1 0,0 23 0,-21 0 0,-1 0 1,-22 0-3,-45 22 3,23 0-1,-89 0 0</inkml:trace>
    </iact:actionData>
  </iact:action>
  <iact:action type="add" startTime="198873">
    <iact:property name="dataType"/>
    <iact:actionData xml:id="d101">
      <inkml:trace xmlns:inkml="http://www.w3.org/2003/InkML" xml:id="stk101" contextRef="#ctx0" brushRef="#br0">3544 14399 0,'0'-23'19,"-22"23"-7,-22-22 13,22 22-9,-1-22-8,1 22 3,-22-22-8,22 22 15,0 0-11,0 0 1,-1 0 1,1-22-3,0 22 2,-22 0 1,22 0 7,0-22 0,-1 22-9,1 0 9,0 0 8,0 0-12,0 0-8,-22 0 4,-1 22 9,23-22-9,-22 44 0,22-44 1,-1 22-1,23 0 0,-22-22 0,0 23-1,22-1 1,-22 0 0,22 0 16,-22-22-7,22 22-10,0 0 1,0 0 24,0 1-24,0-1 8,0 0 0,0 0-7,0 0-2,0 0 2,22 0-1,0 1 1,22 43-2,-21-66 2,-1 44-2,44 1 1,-44-23-1,23 0 1,-23 0 0,22 0-1,-22 0 9,23 1 9,-23-23 15,0 0-23,0 0-9,0 0-1,22 0 2,-21 0-1,-1 0 0,22 0-1,-22 0 2,22 0-1,-21 0 0,-1 0-1,22-23 9,-22 1 0,-22 0-8,22 22 8,-22-22-8,0 0 8,0 0-8,0 0-1,23-23 2,-23 23 23,0 0-24,0-22 8,0-1 1,0 1-10,0 0 0,0 22 2,0-1 0,0 1-2,-23 0 9,23 0 1,0 0 6,0 0-15,-22 0 0,22-1 8,0 1 0,0 0-5,0 0 2,-22 22 43,-22-22-41</inkml:trace>
    </iact:actionData>
  </iact:action>
  <iact:action type="add" startTime="208680">
    <iact:property name="dataType"/>
    <iact:actionData xml:id="d102">
      <inkml:trace xmlns:inkml="http://www.w3.org/2003/InkML" xml:id="stk102" contextRef="#ctx0" brushRef="#br0">3035 12649 0</inkml:trace>
    </iact:actionData>
  </iact:action>
  <iact:action type="add" startTime="210426">
    <iact:property name="dataType"/>
    <iact:actionData xml:id="d103">
      <inkml:trace xmlns:inkml="http://www.w3.org/2003/InkML" xml:id="stk103" contextRef="#ctx0" brushRef="#br0">2348 14731 0,'44'22'77,"23"0"-68,-45 22-1,22-21 0,1 21 0,-23-22 0,0 0 1,0 0 7,45-44 128,21-44-137,23-45 0,0 22 2,22 1-2,-1-1 1,-43 23 2,0 21-2,-67 45 0,0-22 0</inkml:trace>
    </iact:actionData>
  </iact:action>
  <iact:action type="add" startTime="216769">
    <iact:property name="dataType"/>
    <iact:actionData xml:id="d104">
      <inkml:trace xmlns:inkml="http://www.w3.org/2003/InkML" xml:id="stk104" contextRef="#ctx0" brushRef="#br0">2835 15462 0,'23'0'56,"43"0"-47,67-45-3,0 1 3,22-67 1,0 45-6,66 44 7,-88 0-5,-44 22 1,-67-23 2</inkml:trace>
    </iact:actionData>
  </iact:action>
  <iact:action type="add" startTime="217210">
    <iact:property name="dataType"/>
    <iact:actionData xml:id="d105">
      <inkml:trace xmlns:inkml="http://www.w3.org/2003/InkML" xml:id="stk105" contextRef="#ctx0" brushRef="#br0">2725 15440 0,'0'22'24,"66"-22"-9,1-22-8,88-23 1,66 1 1,1 22-3,88 0 2,-111-23 1,23 1-2,-134 44 2,-44 0-1</inkml:trace>
    </iact:actionData>
  </iact:action>
  <iact:action type="add" startTime="224096">
    <iact:property name="dataType"/>
    <iact:actionData xml:id="d106">
      <inkml:trace xmlns:inkml="http://www.w3.org/2003/InkML" xml:id="stk106" contextRef="#ctx0" brushRef="#br0">2326 13734 0,'22'0'138,"133"0"-131,45 0 0,-23 0 1,66 0 0,23-22 1,0 0-2,-89 22 1,-66-22 0,-45 22-1,1-23 2</inkml:trace>
    </iact:actionData>
  </iact:action>
  <iact:action type="add" startTime="224810">
    <iact:property name="dataType"/>
    <iact:actionData xml:id="d107">
      <inkml:trace xmlns:inkml="http://www.w3.org/2003/InkML" xml:id="stk107" contextRef="#ctx0" brushRef="#br0">3500 13557 0,'22'0'8,"0"0"8,0 0-10,23 0 10,-23 0-8,22 0 0,0 22 0,23 0 0,-23 0 0,-22 0 0,0-22 8,1 0 80,-23 23-89,0 21 3,0 22-2,0-21 2,0-1-5,0 0 3,0 0-1,0-21 1,0-1 33,-23 0-26</inkml:trace>
    </iact:actionData>
  </iact:action>
  <iact:action type="add" startTime="225529">
    <iact:property name="dataType"/>
    <iact:actionData xml:id="d108">
      <inkml:trace xmlns:inkml="http://www.w3.org/2003/InkML" xml:id="stk108" contextRef="#ctx0" brushRef="#br0">4187 13734 0,'22'0'50,"0"22"-44,0 45 1,0-1 1,0 45 0,-22-89 1,0 0-2,22 22 1,-22-21 8,0-1 0,-22-22 64,-22-45-73,22 23 1,-45-22 0,67 22 1,-22 0-1,0-23 0,22 23 0,0 0 0,0 0 1,0 0 6,0 0-7,0-1 8,0 1-8,0 0 0,0 0 1,22-22-2,0 22 2,23-1-1,21 1 0,23 22-1,-45 0 0,0 0 3,1 0-3,-23 0 0,22 0 1,0 0 0,-21 0 0,-1 0-1,0 0 2,0 0 8,0 0 7</inkml:trace>
    </iact:actionData>
  </iact:action>
  <iact:action type="add" startTime="227889">
    <iact:property name="dataType"/>
    <iact:actionData xml:id="d109">
      <inkml:trace xmlns:inkml="http://www.w3.org/2003/InkML" xml:id="stk109" contextRef="#ctx0" brushRef="#br0">3677 12338 0,'0'-22'119,"-22"0"-111,-67 0 0,45 0 0,-45 0 0,-21 22 0,21-22 0,1-1-1,21 23 1,-21-22 0,43 22 1,23 0 6,0 0 10,0 0-9,0 0 0,-1 0 1,1 0-2,0 0-7,0 0 8,-22 0 0,22 0-7,-23 0-2,1 0 1,-22 0 0,-1 22-1,1-22 2,21 45-1,1-23-1,22 22 2,0-44-2,0 44 2,-23-21-1,45 43 0,-22-22 0,22 23 0,0-23 0,0 23 0,0 21 0,0-21 0,0-23-1,0-22 2,22 22-1,0 1 0,1-23 8,-23 0-8,0 0 0,22 22 0,0-44 0,-22 23 0,22-23 0,-22 22 0,22 0 0,0-22-1,23 22 1,-1 22 0,0-22 1,23 23-1,-1-1 0,1 0 0,-1 1 1,-22-45-1,1 22-1,21 0 1,-44 0-1,0-22 0,23 0 2,21 0-1,-44 0 0,23 0 0,21-44-1,23 22 2,-45-23-1,22 1 1,-21-22-2,21-1 1,1-21 0,-45 43 1,0 23-2,0 0 2,0 0-1,-22 0 0,22-23 0,0 23 9,-22 0-10,0 0 1,0-22 9,0-1-10,0 1 1,0-45 0,0 1 1,0 21-3,0-21 4,-22-23-3,-22 0 2,0-44-1,-1 67-1,1-1 2,22 45-1,-22-1 1,44 23 5</inkml:trace>
    </iact:actionData>
  </iact:action>
  <iact:action type="add" startTime="229273">
    <iact:property name="dataType"/>
    <iact:actionData xml:id="d110">
      <inkml:trace xmlns:inkml="http://www.w3.org/2003/InkML" xml:id="stk110" contextRef="#ctx0" brushRef="#br0">2791 12427 0,'0'-22'42,"0"0"-36,0-23 4,0-21-5,0-45 3,-22-66 0,0 0 0,0 0 1,0-1-3,-1-21 2,23 66 1,0-22-1,0 0-1,23 66 2,21-21-2,-22 43 1,67-44 0,-23 67 1,-22-22-1,1 21 0,-23 45 1,0-22-1</inkml:trace>
    </iact:actionData>
  </iact:action>
  <iact:action type="add" startTime="229849">
    <iact:property name="dataType"/>
    <iact:actionData xml:id="d111">
      <inkml:trace xmlns:inkml="http://www.w3.org/2003/InkML" xml:id="stk111" contextRef="#ctx0" brushRef="#br0">2791 10057 0,'-22'0'18,"44"0"-5,45 0-5,-1 0 0,-22 0 0,23 0 0,-23 0 0,-22 0 8,0 0 71,1 22-79,21-22 0,-22 44 0,0-44 0,0 45 0,0-1 1,1-22-1,-1 22-1,-22-21 2,22-1-2,-22 0 1,0 0 1,0 0-1,22-22-1,-22 22 1</inkml:trace>
    </iact:actionData>
  </iact:action>
  <iact:action type="add" startTime="230497">
    <iact:property name="dataType"/>
    <iact:actionData xml:id="d112">
      <inkml:trace xmlns:inkml="http://www.w3.org/2003/InkML" xml:id="stk112" contextRef="#ctx0" brushRef="#br0">3589 9459 0,'-67'0'10,"45"22"-5,0 0 3,0 0 0,-1 0 0,1-22 0,22 23-1,0 21 2,0-22-1,0 22 8,0-22 8,22 1-14,1-1-4,43 0 3,-44-22-2,23 22 1,-23-22 0,0 0 8,0 0 0,0 22 49,-22 0-50,0 1-7,0 21 0,0-22 0,0 22 0,-44 1 1,22-45-1,-23 0-3,45 22 5,-22-22 39,0 0-2</inkml:trace>
    </iact:actionData>
  </iact:action>
  <iact:action type="add" startTime="231161">
    <iact:property name="dataType"/>
    <iact:actionData xml:id="d113">
      <inkml:trace xmlns:inkml="http://www.w3.org/2003/InkML" xml:id="stk113" contextRef="#ctx0" brushRef="#br0">3677 9702 0,'22'0'58,"23"23"-53,-23 87 3,44 68 0,1-23 0,21 22 0,-66-44 1,45 0-2,-23-45 1,-22-43-1,-22-1 2,22-22 7,-44-111 64,-22-66-72</inkml:trace>
    </iact:actionData>
  </iact:action>
  <iact:action type="add" startTime="231841">
    <iact:property name="dataType"/>
    <iact:actionData xml:id="d114">
      <inkml:trace xmlns:inkml="http://www.w3.org/2003/InkML" xml:id="stk114" contextRef="#ctx0" brushRef="#br0">3921 9747 0,'0'-22'31,"0"-23"-22,0 1 7,0 22-8,0 0-1,0-23 1,22 23 0,0 22 8,0 0-9,0 0 1,1 0 1,21 0-1,-22 22 0,22 1 0,1 21 0,-23-22 3,0 0-5,22 22 9,-44 1-7,0-23-1,0 0 1,0 0 0,0 23 0,0-23 9,0 44-9,-44-44 0,22 23 0,0-45 0,-23 22 0,1-22 0,22 0-1,0 0 10,0 0 23,-1 0-23</inkml:trace>
    </iact:actionData>
  </iact:action>
  <iact:action type="add" startTime="232698">
    <iact:property name="dataType"/>
    <iact:actionData xml:id="d115">
      <inkml:trace xmlns:inkml="http://www.w3.org/2003/InkML" xml:id="stk115" contextRef="#ctx0" brushRef="#br0">4164 8794 0,'45'0'30,"-45"22"-28,22 45 5,0-1 0,-22-21 2,0-1-1,0-22-1,0 0 1,-22 0 0,22 1 0,-22-1-1,66-44 131,0 22-130,1 0 3,-23 0 33,22 0-19,-44 22-18,0 22 1,0 0 0,0-22 0,0 23 0,0-1 1,0 0-2,0-22 1,0 1 0,-22-1-1,0-22 4,-23 22-4,23-22 1,0 0-1,0 0 9,0 0 39</inkml:trace>
    </iact:actionData>
  </iact:action>
  <iact:action type="add" startTime="239809">
    <iact:property name="dataType"/>
    <iact:actionData xml:id="d116">
      <inkml:trace xmlns:inkml="http://www.w3.org/2003/InkML" xml:id="stk116" contextRef="#ctx0" brushRef="#br0">18584 16614 0,'22'-45'48,"222"23"-41,44 0 1,88-22-1,67 44 2,-89 0-2,23 0 1,-111 0 0,-89 0 0,-66 0 0,-67 0 0,-22 0 0</inkml:trace>
    </iact:actionData>
  </iact:action>
  <iact:action type="add" startTime="240297">
    <iact:property name="dataType"/>
    <iact:actionData xml:id="d117">
      <inkml:trace xmlns:inkml="http://www.w3.org/2003/InkML" xml:id="stk117" contextRef="#ctx0" brushRef="#br0">20976 16281 0,'89'0'23,"43"0"-14,1 0-2,22 0 2,-66 0-2,-45 0 1,-22 0 0,1 0 0,-1 0 135,-22 23-133,0 43-3,-45 0 1,1 23 0,22-23 2,0 23-3,0-45 0,0-21 2,22-1-2,0 0 17</inkml:trace>
    </iact:actionData>
  </iact:action>
  <iact:action type="add" startTime="241050">
    <iact:property name="dataType"/>
    <iact:actionData xml:id="d118">
      <inkml:trace xmlns:inkml="http://www.w3.org/2003/InkML" xml:id="stk118" contextRef="#ctx0" brushRef="#br0">22571 16924 0,'-22'0'55,"-1"-22"-49,-21 22 3,22 0-2,-22 0 1,22 0 0,-1 22 0,23 0 1,-22-22-1,22 22 0,0 0 9,0 0-1,0 0-8,0 1 0,22-23-1,1 44 1,21-22 0,22 22-1,-21-21 2,-1-1 0,22 0-2,-44-22 0,1 22 1,21 0 0,-22 0 17,0 0 7,-22 1-9,0-1 18,-22 0-26,0-22-6,0 0 6,0 0 33,-1 0-32,1 0 1</inkml:trace>
    </iact:actionData>
  </iact:action>
  <iact:action type="add" startTime="241858">
    <iact:property name="dataType"/>
    <iact:actionData xml:id="d119">
      <inkml:trace xmlns:inkml="http://www.w3.org/2003/InkML" xml:id="stk119" contextRef="#ctx0" brushRef="#br0">23080 17212 0,'0'88'117,"0"45"-108,0 22-2,0-66 1,0 44 1,0 0-2,0-45 2,44-21-2,-21-1 1,-1-21 2,0-23 4,-44-22 59,0-45-65,-23-65 0,1 21-1,44 45 2</inkml:trace>
    </iact:actionData>
  </iact:action>
  <iact:action type="add" startTime="242385">
    <iact:property name="dataType"/>
    <iact:actionData xml:id="d120">
      <inkml:trace xmlns:inkml="http://www.w3.org/2003/InkML" xml:id="stk120" contextRef="#ctx0" brushRef="#br0">23058 17234 0,'0'-22'34,"22"22"21,0 0-38,23 0-12,-45 22 3,22-22 1,0 22-3,-22 0 50,0 0-47,0 23 6,0-23-6,-22 22-1,0-22 0,-23 23 0,23-45 8,0 0 44,0 0-47,-45 0-6</inkml:trace>
    </iact:actionData>
  </iact:action>
  <iact:action type="add" startTime="242993">
    <iact:property name="dataType"/>
    <iact:actionData xml:id="d121">
      <inkml:trace xmlns:inkml="http://www.w3.org/2003/InkML" xml:id="stk121" contextRef="#ctx0" brushRef="#br0">22903 16946 0,'0'-44'50,"0"21"-45,22-21 3,22 0 0,23 22-1,-45 0 1,0 22 41,0 0-41,23 22 0,-45 44 0,22 1 0,0-1-1,-22-22 2,22-22-1,-22 1 0,0-1 0,0 0 0,44-89 152,1 1-152,-1 0 0,22 21 3,-43 1-6,-1 22 4,-22 0-2,22 0 57</inkml:trace>
    </iact:actionData>
  </iact:action>
  <iact:action type="add" startTime="244296">
    <iact:property name="dataType"/>
    <iact:actionData xml:id="d122">
      <inkml:trace xmlns:inkml="http://www.w3.org/2003/InkML" xml:id="stk122" contextRef="#ctx0" brushRef="#br0">26292 12294 0,'-22'-22'99,"22"-22"-94,0-67 3,-22-44 0,22-22 0,0 44 0,44-44 0,44 44 0,-21 66 0,-1-21 0,1 43-1,-1-43 2,1 66-2,-45-23 2,22 23-2,-22 0 2</inkml:trace>
    </iact:actionData>
  </iact:action>
  <iact:action type="add" startTime="244936">
    <iact:property name="dataType"/>
    <iact:actionData xml:id="d123">
      <inkml:trace xmlns:inkml="http://www.w3.org/2003/InkML" xml:id="stk123" contextRef="#ctx0" brushRef="#br0">26491 10633 0,'22'0'58,"23"0"-52,-23 0 2,0 0 55,22 0-38,-44 22-17,22 0 0,1 22 0,-1 1 0,-22 43-1,0-21 1,0-1 1,0-21-2,22-23 3,-22 0-4</inkml:trace>
    </iact:actionData>
  </iact:action>
  <iact:action type="add" startTime="245651">
    <iact:property name="dataType"/>
    <iact:actionData xml:id="d124">
      <inkml:trace xmlns:inkml="http://www.w3.org/2003/InkML" xml:id="stk124" contextRef="#ctx0" brushRef="#br0">27222 10212 0,'0'0'0,"0"-22"13,-66 66 3,21 0-8,23-21 0,22 21 0,-22-22 0,22 0 0,0 0 0,0 0 0,0 23 3,0-23 10,0 0 2,22 0-14,23 0 7,-23 1-8,0-23-1,0 0 17,-22 22 51,0 0-38,0 0-29,0 0 3,0 45-5,-44-23 1,-23-22 2,23 0-1,0 0 0,21-22 0</inkml:trace>
    </iact:actionData>
  </iact:action>
  <iact:action type="add" startTime="246592">
    <iact:property name="dataType"/>
    <iact:actionData xml:id="d125">
      <inkml:trace xmlns:inkml="http://www.w3.org/2003/InkML" xml:id="stk125" contextRef="#ctx0" brushRef="#br0">27510 10345 0,'-22'0'64,"22"88"-56,0 23 0,0 0 1,0 22-3,0-22 2,0-23 0,0-21 0,0-23 1,0 22 0,0-43 6,-22-46 82,22-65-90</inkml:trace>
    </iact:actionData>
  </iact:action>
  <iact:action type="add" startTime="247112">
    <iact:property name="dataType"/>
    <iact:actionData xml:id="d126">
      <inkml:trace xmlns:inkml="http://www.w3.org/2003/InkML" xml:id="stk126" contextRef="#ctx0" brushRef="#br0">27444 10278 0,'22'0'75,"0"0"-45,0 0-22,0 0 0,0 0 7,1 0-7,-23 23 0,22-1 1,0 0-2,0 0 1,-22 0 0,22 22 8,0-21 1,-22-1 80,0 0-82,0 0 1,0 0 15,0 0 18,-22-22-26,0 23-6,0-23-8,-45 44-3</inkml:trace>
    </iact:actionData>
  </iact:action>
  <iact:action type="add" startTime="251241">
    <iact:property name="dataType"/>
    <iact:actionData xml:id="d127">
      <inkml:trace xmlns:inkml="http://www.w3.org/2003/InkML" xml:id="stk127" contextRef="#ctx0" brushRef="#br0">6246 16813 0,'-22'-22'66,"0"22"-44,0 0-7,0 22-5,0 0-4,22 22 2,-22-21 1,22-1-2,0 0 1,0 0-1,0 0 9,0 22 9,66-21-17,0 21 0,1-44 0,22 66 0,21-43 0,-65-1 0,-23-22 0,22 0 16,-44 22-8,22 0-1,-22 22-7,0 1 1,0-23-2,0 22 12,-44-22-13,-23 0 3,1 1-3,0-23 2,-1 0-1,23 0 2,22 0-1,-1 0 0,1 0 0,0 0 41,0 0-25,0 0-16</inkml:trace>
    </iact:actionData>
  </iact:action>
  <iact:action type="add" startTime="252152">
    <iact:property name="dataType"/>
    <iact:actionData xml:id="d128">
      <inkml:trace xmlns:inkml="http://www.w3.org/2003/InkML" xml:id="stk128" contextRef="#ctx0" brushRef="#br0">6689 17079 0,'23'-22'93,"110"-23"-90,-1 23 5,1 22 0,22-22 1,-88 22-2,-23-22 2,0 22-2,-21 0 1,-1 0 7,-22-22 73,-22 22-71</inkml:trace>
    </iact:actionData>
  </iact:action>
  <iact:action type="add" startTime="252561">
    <iact:property name="dataType"/>
    <iact:actionData xml:id="d129">
      <inkml:trace xmlns:inkml="http://www.w3.org/2003/InkML" xml:id="stk129" contextRef="#ctx0" brushRef="#br0">6889 16747 0,'22'0'82,"-22"44"-76,22 22 1,0-21 1,-22 21 0,0-44 1,0 0-2,0 23 2,0-23 8,0 0-2,0 0 0</inkml:trace>
    </iact:actionData>
  </iact:action>
  <iact:action type="add" startTime="253080">
    <iact:property name="dataType"/>
    <iact:actionData xml:id="d130">
      <inkml:trace xmlns:inkml="http://www.w3.org/2003/InkML" xml:id="stk130" contextRef="#ctx0" brushRef="#br0">7575 16614 0,'23'0'16,"-23"-23"40,22 1-47,0 22 14,0 0 9,0 0-17,0 0-7,1 22 1,-23 1-2,0 43 1,0-22 1,-23 1-1,1-1 0,44-44 112,45 0-111,-1 0-1,-44 22 8,1 0-1,-1 0-6,-22 23 6,0-1-7,0 22 0,0-21 1,0-23-2,0 22 1,-22 1 0,-1-23 0,-21 0 0,0-22 1,-23 0-2,1 0 0,22 0 2,21 0-1,-21 0-1,22 0 18,0 0-18,0-22 9,-23 0-8,23-1 0,0 1 0,22 0 1</inkml:trace>
    </iact:actionData>
  </iact:action>
  <iact:action type="add" startTime="254050">
    <iact:property name="dataType"/>
    <iact:actionData xml:id="d131">
      <inkml:trace xmlns:inkml="http://www.w3.org/2003/InkML" xml:id="stk131" contextRef="#ctx0" brushRef="#br0">7952 16658 0,'22'44'45,"22"45"-36,-44 44-2,45 22 1,-45-44 0,22-1 1,0-21-3,-22-45 4,0 1-2,22-1 8,-22-88 80,-22-23-89,0 1 3</inkml:trace>
    </iact:actionData>
  </iact:action>
  <iact:action type="add" startTime="254457">
    <iact:property name="dataType"/>
    <iact:actionData xml:id="d132">
      <inkml:trace xmlns:inkml="http://www.w3.org/2003/InkML" xml:id="stk132" contextRef="#ctx0" brushRef="#br0">7974 16702 0,'0'-22'18,"0"0"-2,0 0-8,0 0-3,67-45 3,-23 23 2,0 0-4,45-1 3,-45 23-2,0 22 0,-21 0 1,-1 0 0,22 0 1,22 0-1,-21 44-1,-1 23 2,-22-23-1,22 23 0,23 66 0,-67-89 0,22 22 0,-22-44 0,0 1 0,0-1 0,-22 22 0,0-22 0,0 0 0,-23 0 0,1-22 1,0 0-3,-1 0 3,23 0-2,-22 0 10,22 0 15</inkml:trace>
    </iact:actionData>
  </iact:action>
  <iact:action type="add" startTime="254984">
    <iact:property name="dataType"/>
    <iact:actionData xml:id="d133">
      <inkml:trace xmlns:inkml="http://www.w3.org/2003/InkML" xml:id="stk133" contextRef="#ctx0" brushRef="#br0">9347 16857 0,'0'-44'88,"0"0"-80,45-1-1,43-21 1,45-1 3,-22 1-5,22 0 4,-45 43-4,1-21 3,-45 0-1,-21 44 31,-23-22-15,22 22 144,0 22-161,-22 22 1,0 0 0,0 45 0,0 22 0,-22-45 0,-45 23 1,-88-23-2</inkml:trace>
    </iact:actionData>
  </iact:action>
  <iact:action type="add" startTime="257761">
    <iact:property name="dataType"/>
    <iact:actionData xml:id="d134">
      <inkml:trace xmlns:inkml="http://www.w3.org/2003/InkML" xml:id="stk134" contextRef="#ctx0" brushRef="#br0">4452 7000 0,'0'-22'166,"-22"22"-158,0 22 1,0 22 0,0 1-2,22-23 3,-22 0-3,22 22 0,0-22 9,0 1-8,0-1 1,0 0-2,44 0 0,-22 0 12,0-22-13,0 0 33,1 0-15,-1 0 75,-22-22-52</inkml:trace>
    </iact:actionData>
  </iact:action>
  <iact:action type="add" startTime="258584">
    <iact:property name="dataType"/>
    <iact:actionData xml:id="d135">
      <inkml:trace xmlns:inkml="http://www.w3.org/2003/InkML" xml:id="stk135" contextRef="#ctx0" brushRef="#br0">4918 6313 0,'-23'0'33</inkml:trace>
    </iact:actionData>
  </iact:action>
  <iact:action type="add" startTime="259079">
    <iact:property name="dataType"/>
    <iact:actionData xml:id="d136">
      <inkml:trace xmlns:inkml="http://www.w3.org/2003/InkML" xml:id="stk136" contextRef="#ctx0" brushRef="#br0">4940 6978 0,'0'-22'32</inkml:trace>
    </iact:actionData>
  </iact:action>
  <iact:action type="add" startTime="259489">
    <iact:property name="dataType"/>
    <iact:actionData xml:id="d137">
      <inkml:trace xmlns:inkml="http://www.w3.org/2003/InkML" xml:id="stk137" contextRef="#ctx0" brushRef="#br0">4918 7354 0</inkml:trace>
    </iact:actionData>
  </iact:action>
  <iact:action type="add" startTime="259809">
    <iact:property name="dataType"/>
    <iact:actionData xml:id="d138">
      <inkml:trace xmlns:inkml="http://www.w3.org/2003/InkML" xml:id="stk138" contextRef="#ctx0" brushRef="#br0">5006 7997 0</inkml:trace>
    </iact:actionData>
  </iact:action>
  <iact:action type="add" startTime="269249">
    <iact:property name="dataType"/>
    <iact:actionData xml:id="d139">
      <inkml:trace xmlns:inkml="http://www.w3.org/2003/InkML" xml:id="stk139" contextRef="#ctx0" brushRef="#br0">4918 6358 0,'66'0'66,"45"0"-60,22 0 2,88 0 0,-44 0-1,-22 0 3,-44 0-4,-67 0 2,-21 0 0</inkml:trace>
    </iact:actionData>
  </iact:action>
  <iact:action type="add" startTime="269729">
    <iact:property name="dataType"/>
    <iact:actionData xml:id="d140">
      <inkml:trace xmlns:inkml="http://www.w3.org/2003/InkML" xml:id="stk140" contextRef="#ctx0" brushRef="#br0">6158 6136 0,'0'-22'7,"22"22"19,-22 22-11,0 0-7,22 0 1,-22 23-3,0 21 2,0-22 0,0-21 1,22 21-2,-22-22 0,22 22 2</inkml:trace>
    </iact:actionData>
  </iact:action>
  <iact:action type="add" startTime="270087">
    <iact:property name="dataType"/>
    <iact:actionData xml:id="d141">
      <inkml:trace xmlns:inkml="http://www.w3.org/2003/InkML" xml:id="stk141" contextRef="#ctx0" brushRef="#br0">6246 6424 0,'23'0'84,"-1"-22"-79,0 22 3,67-22 0,-45 0 0,-22 22 0,0 0 1,0-23 46,-22 1-46,22 22-2</inkml:trace>
    </iact:actionData>
  </iact:action>
  <iact:action type="add" startTime="270425">
    <iact:property name="dataType"/>
    <iact:actionData xml:id="d142">
      <inkml:trace xmlns:inkml="http://www.w3.org/2003/InkML" xml:id="stk142" contextRef="#ctx0" brushRef="#br0">6534 6291 0,'0'67'73,"0"66"-66,0-45 1,0 1-1,0-45 2,0 0-1,0 1 1</inkml:trace>
    </iact:actionData>
  </iact:action>
  <iact:action type="add" startTime="271104">
    <iact:property name="dataType"/>
    <iact:actionData xml:id="d143">
      <inkml:trace xmlns:inkml="http://www.w3.org/2003/InkML" xml:id="stk143" contextRef="#ctx0" brushRef="#br0">5228 6956 0,'22'0'55,"133"0"-47,66 0 0,1 0 1,21 0 2,-65 0-6,-134 0 3,0 0 0,-22 0 0</inkml:trace>
    </iact:actionData>
  </iact:action>
  <iact:action type="add" startTime="271426">
    <iact:property name="dataType"/>
    <iact:actionData xml:id="d144">
      <inkml:trace xmlns:inkml="http://www.w3.org/2003/InkML" xml:id="stk144" contextRef="#ctx0" brushRef="#br0">6379 6867 0,'0'22'41,"23"23"-36,-23 21 4,0 0-2,0-21 1,0 21 1,0-44-2,22-22 105,0 0-104,-22-22 15,22 0-14,0 0 7,0 22-8,0-22 0,1 22 8,-1-22-7,0-1-2,-22 1 9,0 0-7,22-22-1,-22 0-1,0-1 1,0 23 0,0 111 80,0-23-80,0 1 0,0-1 0,0-22 1,0 1-2,0 21 1,0-44 0,0 0 0,0 1 0,0 21 0</inkml:trace>
    </iact:actionData>
  </iact:action>
  <iact:action type="add" startTime="272377">
    <iact:property name="dataType"/>
    <iact:actionData xml:id="d145">
      <inkml:trace xmlns:inkml="http://www.w3.org/2003/InkML" xml:id="stk145" contextRef="#ctx0" brushRef="#br0">5205 7421 0,'67'0'24,"22"22"-16,43 0 0,23 0-1,-66 0 2,-23-22-2,1 0 2,-23 0-2,-22 0 1,1 0-1,-1 0 1,0 0 25,-22-44 39,0 111 33,0 43-98,0-65 1,0 21 0,0 1 0,0-45 9,22-89 56,-22 45-67,44-22 3,-44 22-2,22 22 1,1 0 10,-1 0 4,-22-22-13,0-1 39,22-21-41,22-22 1,-22 21 8,-22 23 1,22 22 47,-22 22-41,0 23-16,0 21 1,23 1 0,-23-1 0,0 0 0,0-21 1,0-1-2,0 0 2,0 23-2,0-23 1,-23 0 1</inkml:trace>
    </iact:actionData>
  </iact:action>
  <iact:action type="add" startTime="273490">
    <iact:property name="dataType"/>
    <iact:actionData xml:id="d146">
      <inkml:trace xmlns:inkml="http://www.w3.org/2003/InkML" xml:id="stk146" contextRef="#ctx0" brushRef="#br0">5538 7864 0,'0'22'26,"0"0"-22,0 45 4,22-23 0,-22-22 0,22-22 97,22 0-65,-22 0-33,1 0 1,-1 0-1,0 0 2,22-22 63,-22-44-64,-22 43 0,0-43 0,0 44 11,22 22 43,-22 22-55,23 67 2,-23-23-1,22 0-1,-22 1 1,0-23-1,22-22 2,-22 23-1,0-23-1,22 0 10,-22 0-2</inkml:trace>
    </iact:actionData>
  </iact:action>
  <iact:action type="add" startTime="274289">
    <iact:property name="dataType"/>
    <iact:actionData xml:id="d147">
      <inkml:trace xmlns:inkml="http://www.w3.org/2003/InkML" xml:id="stk147" contextRef="#ctx0" brushRef="#br0">6955 7266 0,'89'-22'71,"22"0"-63,132-1 0,1-21 1,-67 22-2,-88 0 2,-23 0-1,-22-1-1,-44 1 57,23 22 49,-23 22-103,22 1-5,-22-1 3,0 22 0,0 0 0,0 1 0,0-23 0,0 22 0,0-22 9</inkml:trace>
    </iact:actionData>
  </iact:action>
  <iact:action type="add" startTime="274896">
    <iact:property name="dataType"/>
    <iact:actionData xml:id="d148">
      <inkml:trace xmlns:inkml="http://www.w3.org/2003/InkML" xml:id="stk148" contextRef="#ctx0" brushRef="#br0">8639 6845 0,'-23'0'8,"-43"0"2,0 66-3,21-21 2,1-1-3,0 0 4,44-22 28,22 1-30,44-1 0,1 0 1,-23-22-1,-22 22-1,22 0 0,-21 0 17,-1 1-7,-22-1-10,0 0 1,0 0 0,0 0 1,0 0 6,-22-22 10,-1 0-2,1 0-15,0-22 17</inkml:trace>
    </iact:actionData>
  </iact:action>
  <iact:action type="add" startTime="275321">
    <iact:property name="dataType"/>
    <iact:actionData xml:id="d149">
      <inkml:trace xmlns:inkml="http://www.w3.org/2003/InkML" xml:id="stk149" contextRef="#ctx0" brushRef="#br0">8904 6801 0,'45'22'15,"-45"22"2,0 23-9,22-1-1,-22 0 1,0 1 0,0-1 0,0 23 0,0-23 0,0 23-1,0-23 2,0-21-2,0 21 2,0-44-1,0 1 1</inkml:trace>
    </iact:actionData>
  </iact:action>
  <iact:action type="add" startTime="275657">
    <iact:property name="dataType"/>
    <iact:actionData xml:id="d150">
      <inkml:trace xmlns:inkml="http://www.w3.org/2003/InkML" xml:id="stk150" contextRef="#ctx0" brushRef="#br0">8860 6823 0,'0'-22'34,"22"22"-13,0 22-12,1 22 7,21-22-9,-22 0 2,0 1-1,0-1 0,-22 0 0,0 22 1,0-22-3,0 0 3,0 23-3,-44-1 2,44-22 0,-44 0 0,-1-22 0,23 0 8,-44 0-7</inkml:trace>
    </iact:actionData>
  </iact:action>
  <iact:action type="add" startTime="276096">
    <iact:property name="dataType"/>
    <iact:actionData xml:id="d151">
      <inkml:trace xmlns:inkml="http://www.w3.org/2003/InkML" xml:id="stk151" contextRef="#ctx0" brushRef="#br0">8860 6136 0,'22'0'17,"23"0"-1,-23 0-8,0 44 0,-22 1 0,0-1-1,0 0 2,0 1-2,0-23 1,-22 22 0,44-22 112,-22 0-112,44 1 0,-22-1 8,0 0 0,-22 0 0,23-22-8,-1 22 0,-22 0 8,0 0-8,0 1 0,0-1 0,-22 0 0,-67 22 0,-88 1 0,-45-1 0,-66-44 0</inkml:trace>
    </iact:actionData>
  </iact:action>
  <iact:action type="add" startTime="285673">
    <iact:property name="dataType"/>
    <iact:actionData xml:id="d152">
      <inkml:trace xmlns:inkml="http://www.w3.org/2003/InkML" xml:id="stk152" contextRef="#ctx0" brushRef="#br0">10743 12604 0,'22'0'111,"22"45"-102,-22-45-1,23 22 0,-23-22 118,0 22-118,0-22 1,0 22 6,0-22 146,1 0-145,-1 0-8,22-22 9,-22 0-10,23-23 3,-23-21-5,22-23 3,0 23 1,23-23 0,-23 23-1,22-23-1,-43 45 1,-1 22 0,0 0 2,0-1 3</inkml:trace>
    </iact:actionData>
  </iact:action>
  <iact:action type="add" startTime="287153">
    <iact:property name="dataType"/>
    <iact:actionData xml:id="d153">
      <inkml:trace xmlns:inkml="http://www.w3.org/2003/InkML" xml:id="stk153" contextRef="#ctx0" brushRef="#br0">4895 12981 0,'0'-22'26,"23"22"-21,43 0 3,23 22 0,-23 22 0,45 0-1,-23-21 0,-21 21 4,-23-22-5,-22-22 108,23-22-99,-45-22-7,22-1 0,22 1 0,-22-22 0,22 21 0,-21 23 0,21-44 0,-22 43 0,0 1 0,22-22 0,1 22 1,-1-22-2,0 21 1,1 1 0,-23 0 1,0 0-2,0 22 9,0-22-7</inkml:trace>
    </iact:actionData>
  </iact:action>
  <iact:action type="add" startTime="288697">
    <iact:property name="dataType"/>
    <iact:actionData xml:id="d154">
      <inkml:trace xmlns:inkml="http://www.w3.org/2003/InkML" xml:id="stk154" contextRef="#ctx0" brushRef="#br0">8174 10456 0,'110'44'47,"-43"22"-39,-1-21 2,-44-1-3,0-44 1,1 22 9,-1-44 60,0 0-69,22-45 0,0 23 0,-21-22 1,21 43-1,-22-21-1,0 44 1,0-22 1</inkml:trace>
    </iact:actionData>
  </iact:action>
  <iact:action type="add" startTime="303225">
    <iact:property name="dataType"/>
    <iact:actionData xml:id="d155">
      <inkml:trace xmlns:inkml="http://www.w3.org/2003/InkML" xml:id="stk155" contextRef="#ctx0" brushRef="#br0">16923 7886 0,'0'-22'42,"22"0"-21,66-23-13,23 23 1,88-22 0,1-22-2,43 43 2,-65 1-3,-23 0 3,-89 0-2,-22 22 1</inkml:trace>
    </iact:actionData>
  </iact:action>
  <iact:action type="add" startTime="303648">
    <iact:property name="dataType"/>
    <iact:actionData xml:id="d156">
      <inkml:trace xmlns:inkml="http://www.w3.org/2003/InkML" xml:id="stk156" contextRef="#ctx0" brushRef="#br0">17565 8019 0,'22'0'89,"67"0"-83,21-44 2,90 22 1,43-23 0,1 23-1,-133 0-1,-45 22 1,-44-22-1</inkml:trace>
    </iact:actionData>
  </iact:action>
  <iact:action type="add" startTime="306553">
    <iact:property name="dataType"/>
    <iact:actionData xml:id="d157">
      <inkml:trace xmlns:inkml="http://www.w3.org/2003/InkML" xml:id="stk157" contextRef="#ctx0" brushRef="#br0">20112 6491 0,'22'0'82,"-22"-23"-77,-44 23 3,-22 0 0,-1 0 2,-22 0-5,23 0 4,-45 0-1,23 67 0,-1 21 0,0-21 0,67 22-1,-22-1 1,22-21 3,22-23-5,0 0 2,0-22-1,22 23 1,0-23 9,0 0-10,0 0 3,23-22-3,-23 22 1,22 0 0,1-22 0,21 45 0,45-45 0,-23 0 1,23 0-2,-44 0 1,-23 0 0,-22 0 8,0 0 57,-22-22-58,0-1-7</inkml:trace>
    </iact:actionData>
  </iact:action>
  <iact:action type="add" startTime="307178">
    <iact:property name="dataType"/>
    <iact:actionData xml:id="d158">
      <inkml:trace xmlns:inkml="http://www.w3.org/2003/InkML" xml:id="stk158" contextRef="#ctx0" brushRef="#br0">20112 7044 0,'22'0'54,"-22"45"-39,0 43-6,0 1-1,0-1 0,0-21 0,0-45 0,0 0 0,0 0-1,22-22 2,-22 22 56,-22-88-50,22-23-6,0 45-2,0 0 1,0 22 0,0 0 0,0-1-1,0 1 1,22 22 0,-22-22 0,23 22 0,-1 0 0,22 0 1,0 0-1,1 0 0,-23 0 0,0 0 0,0 0 0,0 22 0,0 23 2,23-23-4,-45 0 2,44 22 1,-44-22-1,0 0 0,0 1 7,0-1 82</inkml:trace>
    </iact:actionData>
  </iact:action>
  <iact:action type="add" startTime="307929">
    <iact:property name="dataType"/>
    <iact:actionData xml:id="d159">
      <inkml:trace xmlns:inkml="http://www.w3.org/2003/InkML" xml:id="stk159" contextRef="#ctx0" brushRef="#br0">20732 7111 0,'0'88'80,"0"23"-73,0-44 2,0-1-2,0-44 3,0 0-4,22 0 2,-22-44 145,0 0-147,0-22 3,23-23-1,-1 45 0,22-22 0,0 22 0,-22 0 0,23 0 1,-23 22-2,0 0 17,0-23-17,-22-21 91,0 22-91,0 0 1,0 0 0,0 110 80,0-21-79,0 21-2,0 1 3,0-23-3,0-21 1,0-23-1,0 0 1,0-44 193,0 0-185,22-1-9,-22 1 9,23 22-8,-1 0 0,0 0 16,0 0 1,22 0-9,-22 45 0,-22-23-9,0 22 3,0 0-3,0 23 0,0-45 0,0 22 1,0-22 0,-22 1 0,22-1 48,22-22 24,89-45-72,44 1 0,0 0 1,-22-23 0,-89 45-1,1 22-1,-23-22 1</inkml:trace>
    </iact:actionData>
  </iact:action>
  <iact:action type="add" startTime="309474">
    <iact:property name="dataType"/>
    <iact:actionData xml:id="d160">
      <inkml:trace xmlns:inkml="http://www.w3.org/2003/InkML" xml:id="stk160" contextRef="#ctx0" brushRef="#br0">21685 7332 0,'0'22'64,"0"45"-58,0-23 2,22 0 0,0-21 0,0 21 0,-22-22 7,0 0 17,0-44 34,0-44-60,0 21 2,22-21 1,0 66 0,-22-44-1,23-1-1,-1 23 1,0 0 1,22 22-3,-22 0 3,1 0-2,-1 0 1,0 0 0,22 0 1,0 22-1,1 22 0,-23-21 0,22-1 0,-22 22 0,23 22 0,-23-21 0,0-1 8,-22-22 72,-44-22-72</inkml:trace>
    </iact:actionData>
  </iact:action>
  <iact:action type="add" startTime="310513">
    <iact:property name="dataType"/>
    <iact:actionData xml:id="d161">
      <inkml:trace xmlns:inkml="http://www.w3.org/2003/InkML" xml:id="stk161" contextRef="#ctx0" brushRef="#br0">16192 6934 0,'0'-23'107,"0"-43"-103,0 0 4,0-1 1,22-44-2,22 45 1,45-67-1,44 0 2,22-44 0,22 66-2,44-44 1,45 22-1,66-22 1,-22 89 1,1-45-2,87 22 1,-43 23 1,-67 44-1,-23-1-1,23-43 1,-22 22 0,0 22 0,-22-23 0,-23-21 0,-44-1 0,0 1 1,1-23-1,21 23 1,-22-23-1,23 23 0,-1-45 0,22 0-1,1-22 0,-23 23 1,-66-1 0,0 22-1,-67 23 3,23 21-2,-45 1 0,1 22 0,21 0 0,-22-22 0,23 21 0,-1-21 0,23 0-1,44-23 1,-45-21 0,23 21 0,0-21 0,-45 43 1,1 1-1,-23 22 1,23-44-1,-23 43 0,22-21-1,-21 22 2,-23 0-3,22 0 2,-22 22 24,-22-23-23,44 1-1,23 0 0,-1-22-1,23 0 2,22-23-1,-1 1 0,-65 43 0,-23 23 0</inkml:trace>
    </iact:actionData>
  </iact:action>
  <iact:action type="add" startTime="311608">
    <iact:property name="dataType"/>
    <iact:actionData xml:id="d162">
      <inkml:trace xmlns:inkml="http://www.w3.org/2003/InkML" xml:id="stk162" contextRef="#ctx0" brushRef="#br0">24764 2570 0,'0'-22'59,"44"22"-54,-22 0 5,44 0-3,-21-23 0,-1 1 2,-22 22-2,0 0 2,0 0 110,1 0-105,-1 0-11,0 0 5,22 0 2,-22 22-5,23 23 2,-23-45 1,-22 22 0,22-22 0,0 22 0,0 0 1,-22 0-1,22-22-1,1 23 34,-23-1 32</inkml:trace>
    </iact:actionData>
  </iact:action>
  <iact:action type="add" startTime="312665">
    <iact:property name="dataType"/>
    <iact:actionData xml:id="d163">
      <inkml:trace xmlns:inkml="http://www.w3.org/2003/InkML" xml:id="stk163" contextRef="#ctx0" brushRef="#br0">20887 7155 0,'22'-22'31,"-22"-22"-12,0-23-10,0-44-4,0 1 2,23-68 2,43 23-2,23-44 0,88 0 1,-22 88 0,66 22 1,45 1-1,22 21 0,177 1 0,0 21 0,-22 1 0,67-22 0,-111 21 0,-111 23 0,-23 0 0,-87 0-1,-23-22 2,-23 22-1,-65 22 0,21-23 1,23-21-1,-22 22-1,-23 0 1,67-45-1,0 23 2,44-45-1,0-21 8,200-90-8,-200 67-1,-22 45 1,22-1 0,-88 23 1,22-1-1,0 23-1,-45 0 2,23-23-1,-1 1 0,1-23 0,22 1 1,-45 43-2,45-66 1,-1 1-1,1-1 1,-22 0 0,-45 67 0,0 0 0,-21-1 2,-1 23-3,-22 0 1,22 22 1,-22-22-1,22 0-1,0 22 8,-22-22 34,22-1-18,-22 1-23,22 0 8</inkml:trace>
    </iact:actionData>
  </iact:action>
  <iact:action type="add" startTime="313721">
    <iact:property name="dataType"/>
    <iact:actionData xml:id="d164">
      <inkml:trace xmlns:inkml="http://www.w3.org/2003/InkML" xml:id="stk164" contextRef="#ctx0" brushRef="#br0">28595 3168 0,'23'-22'26,"-1"0"-21,22-23 3,0 1 0,23 44 1,-23-44-2,-22 22 1,45 22 0,-45 0 64,22 0-57,-22 0 1,0 44-8,1-44 0,-1 22 0,22 22 9,-22-22-7,22 23-5,-44-23 4,23 0-1,-1 0 0,0 0 1,-22 0 14,22-22-14,-22 23 14</inkml:trace>
    </iact:actionData>
  </iact:action>
  <iact:action type="add" startTime="314930">
    <iact:property name="dataType"/>
    <iact:actionData xml:id="d165">
      <inkml:trace xmlns:inkml="http://www.w3.org/2003/InkML" xml:id="stk165" contextRef="#ctx0" brushRef="#br0">23900 6712 0,'-22'0'64,"-23"0"-58,1 67 2,44-23 0,-44 44 1,21 1-3,23-67 2,0 45 0,0-1 0,0-44 1,0 0 7,0 1-9,23-1 17,43 0 1,23-22-17,-23 0-2,-22 0 3,1 0 0,-1-22-1,0 0 1,1-45-2</inkml:trace>
    </iact:actionData>
  </iact:action>
  <iact:action type="add" startTime="315316">
    <iact:property name="dataType"/>
    <iact:actionData xml:id="d166">
      <inkml:trace xmlns:inkml="http://www.w3.org/2003/InkML" xml:id="stk166" contextRef="#ctx0" brushRef="#br0">24210 6889 0,'0'22'55,"0"23"-47,0 21-4,0 1 4,0-45 0,0 22 1,0 0-1,22-21 0,-22-1 8,44-44 112,-22-23-120,23 23 1,-45 0-1,22 0-1,0 0 1,0 22 8,0 0 231,0 0-239,1 22 2,-23 44-3,0 1 1,0-23 0,22 0 0,-22 1 0,22-1 0,-22-22 8</inkml:trace>
    </iact:actionData>
  </iact:action>
  <iact:action type="add" startTime="316419">
    <iact:property name="dataType"/>
    <iact:actionData xml:id="d167">
      <inkml:trace xmlns:inkml="http://www.w3.org/2003/InkML" xml:id="stk167" contextRef="#ctx0" brushRef="#br0">24564 6956 0,'22'0'24,"0"0"-19,23 22 3,-23 66 0,0-21 0,-22-1-1,22 23 1,-22-45 0,22 23 0,-22-89 98,0-1-83,0 1-7,0-22 16,0 22 0,0 0-16,0 0-8,0-1 1,23 1-2,-23-22 0,0 0 1,22-1 1,-22-21-1,0 22 0,0 66 97,22 44-98,-22 23 2,22-23 0,-22-21-4,0-23 3,0 0 1,22 0 79,0-22-80,0 0 0,1 0 0,-1 0-1,0 0 26,0 44-17,0 23-6,0-1-3,-22 1 0,0 21 2,0-21-2,0-1 1,-22-22 0,0-21-1,0 21 1,0-22 0,22-44 81,0-45-80,44 23-2,67-44 1,-23 21 0,23 1 0,-22 21 0,-45 23 0,-22 0 9</inkml:trace>
    </iact:actionData>
  </iact:action>
  <iact:action type="add" startTime="317561">
    <iact:property name="dataType"/>
    <iact:actionData xml:id="d168">
      <inkml:trace xmlns:inkml="http://www.w3.org/2003/InkML" xml:id="stk168" contextRef="#ctx0" brushRef="#br0">25450 7332 0,'0'22'66,"0"1"-61,0 43 3,0-44 0,0 0 0,0 0 1,0 1 7,0-134 47,22-22-55,0 67 0,23 21 0,-23 23 8,0 22-8,0 0 32,0 0-32,23 44 1,-23 23-2,0-23 1,22 23 0,-44-1 0,45 0 0,-45-21 0,22-23-1,-22 0 2,0 0 7</inkml:trace>
    </iact:actionData>
  </iact:action>
  <iact:action type="add" startTime="318160">
    <iact:property name="dataType"/>
    <iact:actionData xml:id="d169">
      <inkml:trace xmlns:inkml="http://www.w3.org/2003/InkML" xml:id="stk169" contextRef="#ctx0" brushRef="#br0">25893 7377 0,'0'-23'65,"0"1"-58,0 0 2,44-44-2,1 44 2,-23-23-2,22 23 1,-22 0 0,0 0 2</inkml:trace>
    </iact:actionData>
  </iact:action>
  <iact:action type="add" startTime="318528">
    <iact:property name="dataType"/>
    <iact:actionData xml:id="d170">
      <inkml:trace xmlns:inkml="http://www.w3.org/2003/InkML" xml:id="stk170" contextRef="#ctx0" brushRef="#br0">26070 6978 0,'0'-22'27,"0"0"-22,0-23 4,0 23-2,22 0 1,1-22 1,21 44 5,-22 0 27,22 22-33,-44 22 0,23 23-1,-1 21 1,0-21 0,-22-1 1,0-22-1,0 1 0,0-1 8,-22-22-8,22-66 96,44 22-96,-22-23 0,22-21 0,23 66 5,-45-44-10,0 21 5,22 1 1,1 0 7</inkml:trace>
    </iact:actionData>
  </iact:action>
  <iact:action type="add" startTime="319865">
    <iact:property name="dataType"/>
    <iact:actionData xml:id="d171">
      <inkml:trace xmlns:inkml="http://www.w3.org/2003/InkML" xml:id="stk171" contextRef="#ctx0" brushRef="#br0">11385 3943 0,'22'0'26,"-22"111"-12,45-45-6,-1 23 0,45 44-1,-1-22 0,23 22 1,44-1-1,0-65 2,133 22-1,177-1 1,222-21-2,-1 43 1,178-65 0,44-1 1,-22-44 0,-44 0-2,-111 0 1,-133 0 1,-111 0 0,-243 0-3,-45-22 1,-66 0 1,-66 22 0,-23-23 0,-22 23 1,22 0-1,1 0 0,-1 0 0,45 45 0,21-1 0,112 45 0,21-23 0,90 45 0,87 0 0,23 22 0,-22-23 0,-88-65 0,-112 43 0,-132-88 0,-67 0 0,22 22 73,-44 1-74,44 21 2,1 0-2,21 0 1,1 45 0,-23-23 0,0-21 2,23 43-3,-45-65 1,44 21-2,-21-22 4,-45 0 6,22-22-9,0 0 17,0 0 8,0 0-16,0 22-7,0-22-2,1 22 81</inkml:trace>
    </iact:actionData>
  </iact:action>
  <iact:action type="add" startTime="320835">
    <iact:property name="dataType"/>
    <iact:actionData xml:id="d172">
      <inkml:trace xmlns:inkml="http://www.w3.org/2003/InkML" xml:id="stk172" contextRef="#ctx0" brushRef="#br0">23479 6690 0,'0'0'7,"44"0"-6,45 0 5,21-22 1,1 22 2,22 0 0,-44 0-3,-1 0 1,-21 0 1,-45 0 8,0-22 73,0 22-82,-22-45 9,0-21-8,22 22 1,1-45-2,-1 0 2,-22 23 0,22-23-2,-22 45 1,0 22-1</inkml:trace>
    </iact:actionData>
  </iact:action>
  <iact:action type="add" startTime="322433">
    <iact:property name="dataType"/>
    <iact:actionData xml:id="d173">
      <inkml:trace xmlns:inkml="http://www.w3.org/2003/InkML" xml:id="stk173" contextRef="#ctx0" brushRef="#br0">15571 8484 0,'67'0'24,"110"-22"-16,67-22-1,199 44 1,155 0 2,243 0-3,134 0 0,110 0 0,111 0 2,-66 0-1,-45 0 0,45 0-1,-155 0 1,-244-45 0,-89-43 1,-310 21-1,-133 45-1,-88-22 1,-89 44 0,-44 0 114,-155 22-115</inkml:trace>
    </iact:actionData>
  </iact:action>
  <iact:action type="add" startTime="323243">
    <iact:property name="dataType"/>
    <iact:actionData xml:id="d174">
      <inkml:trace xmlns:inkml="http://www.w3.org/2003/InkML" xml:id="stk174" contextRef="#ctx0" brushRef="#br0">15815 8351 0,'0'0'2,"665"0"5,66 0-1,110 0-1,245 0 3,-1 0 1,111 0 0,44 0-3,-88 0 3,44 0-1,-111 0 0,-309 0 0,-178 0 0,-200-44 0,-198 22 1,-112 0 1,-65 22-5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17T06:15:21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52">
    <iact:property name="dataType"/>
    <iact:actionData xml:id="d0">
      <inkml:trace xmlns:inkml="http://www.w3.org/2003/InkML" xml:id="stk0" contextRef="#ctx0" brushRef="#br0">11208 1329 0,'0'-44'139,"0"22"-134,-22-22 4,-22-1-2,44 1 1,-23 22-1,1-22 2,0 21 7,0-21-8,22 22 8,-22 22-8,0-44 8,-1 44-1,23-23-7,-22 23 10,0-22-11,0 0 1,-22 22 8,22 0-1,-23-22-7,23 0 0,-44 22 0,-1 0 0,1 0 0,-23-22 1,23 22-2,-23-45 2,1 45-1,21 0 0,1-22-1,21 22 2,1 0-1,0 0 0,22 0 8,-1 0-1,1 0-6,0 0-1,-22 0 8,0 0-8,-1 0 9,1 0-10,0 0 1,-23 0 0,23 22-1,22-22 1,-45 45 0,23-23 1,0 0-1,-1 22 0,-21-22 0,44 1 0,0-1 0,-23 0 1,23 0-1,0 0 0,0 0-2,0 1 10,22-1-8,-22 0 8,-1 0 1,23 0-9,0 0 0,-22-22 0,0 22 8,22 1-9,0-1 10,-22 0-9,22 0-1,0 0 1,0 0 0,0 0 1,0 1-2,0 43 2,0-22 0,0-21-3,0 21 2,0-22 0,0 22 0,22-22 0,0 23 1,0-23-2,-22 0 1,45 22 0,-23-22 0,0 1 0,0-1 8,0 0-8,1 0 0,-1 0 0,0 0 0,44 45 0,-44-45 0,1 0 2,21 22-1,0-21 0,0 21-4,23 0 3,-45 1 0,0-45 0,23 22 0,-23 0-1,22 0 1,-22-22-1,22 22 2,-21-22-1,21 0 0,0 22 0,0 0 8,1 1-8,21-23 4,1 0-8,-1 0 5,1 22-2,-23-22 2,0 0-1,0 22 0,1-22 1,-1 0-2,-22 0 4,0 0-5,1 0 1,21 0 3,0 0-5,23 0 3,-23-22 1,22 22-1,-21-45-1,21 23 1,-22 0 0,-22-22 1,23 22-1,-23 0 0,0-1 0,22 1-1,-44-22 1,23 0 8,-23 21-8,22 1 0,-22-22 0,0 22 8,0 0-7,22 0-1,-22-1 1,0 1 7,0 0 1,0 0-11,0 0 10,0 0 0,0-1 1,0 1-10,0 0 16,0-22-7,0 22-7,0-23 7,0 23-9,0 0 2,0 0-1,0 0 0,0 0 0,0 0 0,0-1 0,0 1 0,22 22 0,-22-22-1,0 0 1</inkml:trace>
    </iact:actionData>
  </iact:action>
  <iact:action type="add" startTime="8407">
    <iact:property name="dataType"/>
    <iact:actionData xml:id="d1">
      <inkml:trace xmlns:inkml="http://www.w3.org/2003/InkML" xml:id="stk1" contextRef="#ctx0" brushRef="#br0">12382 2238 0,'22'22'97,"0"22"-90,0 0 0,23-22 2,-45 1-1,22-23 0,0 22-1,-22 0 58,66-66-41,23-23-17,-23-44 2,45 23-1,22-1 0,0 23 0,0-23 0,-45 45 1,-43 44-3,-45-22 4</inkml:trace>
    </iact:actionData>
  </iact:action>
  <iact:action type="add" startTime="17850">
    <iact:property name="dataType"/>
    <iact:actionData xml:id="d2">
      <inkml:trace xmlns:inkml="http://www.w3.org/2003/InkML" xml:id="stk2" contextRef="#ctx0" brushRef="#br0">15815 3279 0,'22'0'70,"0"0"-63,45 0 2,88-23-1,66 1 0,45 0 1,66-22-2,-44 0 3,0-23-4,-44 45 1,-23-22 3,-110 22-5,-22 22 4,-45 0-1</inkml:trace>
    </iact:actionData>
  </iact:action>
  <iact:action type="add" startTime="18544">
    <iact:property name="dataType"/>
    <iact:actionData xml:id="d3">
      <inkml:trace xmlns:inkml="http://www.w3.org/2003/InkML" xml:id="stk3" contextRef="#ctx0" brushRef="#br0">16280 3456 0,'67'0'59,"66"0"-53,88-44 1,23-1 1,22 23 0,-1-44 0,-21 43 0,0 1 0,-67 22-1,-66 0 1,21 0 0,-87 0 1,-23 0-2,0 0 114</inkml:trace>
    </iact:actionData>
  </iact:action>
  <iact:action type="add" startTime="23904">
    <iact:property name="dataType"/>
    <iact:actionData xml:id="d4">
      <inkml:trace xmlns:inkml="http://www.w3.org/2003/InkML" xml:id="stk4" contextRef="#ctx0" brushRef="#br0">27200 1617 0,'-22'0'171,"-22"22"-165,44 1 1,-45-1 1,23 22 8,22-22 3,-22 22-14,22-21 3,0-1 0,0 22 0,0-22 0,0 0-1,0 23 2,0-23-1,22 0 1,0 22-2,-22 1 1,22-45-2,-22 22 3,45 0 1,-45 0-4,22-22 11,0 0 105</inkml:trace>
    </iact:actionData>
  </iact:action>
  <iact:action type="add" startTime="24904">
    <iact:property name="dataType"/>
    <iact:actionData xml:id="d5">
      <inkml:trace xmlns:inkml="http://www.w3.org/2003/InkML" xml:id="stk5" contextRef="#ctx0" brushRef="#br0">27466 1905 0,'44'0'80,"23"-22"-72,65 0 0,-43 22 0,22-22 0,-45 22-1,1 0 1,-23 0 0,0 0 1,-22 0-1,1 0 8,-1 0 47</inkml:trace>
    </iact:actionData>
  </iact:action>
  <iact:action type="add" startTime="25535">
    <iact:property name="dataType"/>
    <iact:actionData xml:id="d6">
      <inkml:trace xmlns:inkml="http://www.w3.org/2003/InkML" xml:id="stk6" contextRef="#ctx0" brushRef="#br0">28551 1684 0,'-22'66'105,"22"-22"-97,-22 1 0,22-23 0,-22 44 0,22-43 0,0 21 0,0-22-1,0 0 2,0 0-2,0 0 1,0 1 11,22-1-5,22 0 34,-22-22-32,45 0-8,-45 0 0,0 0 0,0 0 8,0 0 72,-22-22-49</inkml:trace>
    </iact:actionData>
  </iact:action>
  <iact:action type="add" startTime="31769">
    <iact:property name="dataType"/>
    <iact:actionData xml:id="d7">
      <inkml:trace xmlns:inkml="http://www.w3.org/2003/InkML" xml:id="stk7" contextRef="#ctx0" brushRef="#br0">26757 908 0,'44'0'39,"-22"0"-31,23 23 0,-23-1 0,0 44-1,0-21 2,22 21-1,-44 23 0,23-45-1,-23-22 2,22 0-2,0 45 1,-22-45 16,0 0 16,0 0-31,0 0 0</inkml:trace>
    </iact:actionData>
  </iact:action>
  <iact:action type="add" startTime="32344">
    <iact:property name="dataType"/>
    <iact:actionData xml:id="d8">
      <inkml:trace xmlns:inkml="http://www.w3.org/2003/InkML" xml:id="stk8" contextRef="#ctx0" brushRef="#br0">26225 2038 0,'23'0'67,"-1"0"-62,22 0 2,45-22 2,43 22-2,-43 0 1,0-22 1,-23 0-1,1 0 0,-45 22 0,0 0 0</inkml:trace>
    </iact:actionData>
  </iact:action>
  <iact:action type="add" startTime="32905">
    <iact:property name="dataType"/>
    <iact:actionData xml:id="d9">
      <inkml:trace xmlns:inkml="http://www.w3.org/2003/InkML" xml:id="stk9" contextRef="#ctx0" brushRef="#br0">27178 2238 0,'0'22'77,"0"88"-74,0-21 4,0 44 1,0-22 1,0-23-2,0-21 0,0-23 1,0 0 0</inkml:trace>
    </iact:actionData>
  </iact:action>
  <iact:action type="add" startTime="33719">
    <iact:property name="dataType"/>
    <iact:actionData xml:id="d10">
      <inkml:trace xmlns:inkml="http://www.w3.org/2003/InkML" xml:id="stk10" contextRef="#ctx0" brushRef="#br0">26934 3212 0,'44'22'73,"-44"45"-65,23 21 0,-23 23 0,0-44 0,22-23 0,-22-22-1,0 0 1,0 0 81,-22-22-73</inkml:trace>
    </iact:actionData>
  </iact:action>
  <iact:action type="add" startTime="34121">
    <iact:property name="dataType"/>
    <iact:actionData xml:id="d11">
      <inkml:trace xmlns:inkml="http://www.w3.org/2003/InkML" xml:id="stk11" contextRef="#ctx0" brushRef="#br0">26978 3478 0,'0'-22'90,"45"22"-84,-1-22 1,23 0 1,-1 22-1,0-23 1,-21 23 0,-23 0 1,22-22-1</inkml:trace>
    </iact:actionData>
  </iact:action>
  <iact:action type="add" startTime="34489">
    <iact:property name="dataType"/>
    <iact:actionData xml:id="d12">
      <inkml:trace xmlns:inkml="http://www.w3.org/2003/InkML" xml:id="stk12" contextRef="#ctx0" brushRef="#br0">27289 3234 0,'0'-22'30,"22"89"-14,0-23-8,0 22 0,0 23 2,-22-45-3,0 23 2,0-23-2,0 22 2,22-66 0,0 23-4,-22-1 3,0 0 0</inkml:trace>
    </iact:actionData>
  </iact:action>
  <iact:action type="add" startTime="35145">
    <iact:property name="dataType"/>
    <iact:actionData xml:id="d13">
      <inkml:trace xmlns:inkml="http://www.w3.org/2003/InkML" xml:id="stk13" contextRef="#ctx0" brushRef="#br0">25406 2127 0,'0'0'5,"0"44"36,22-22-32,0 23 1,22 65-5,-21-43 4,-1 21-2,-22-21 1,0-23 0,22 0 0,-22-21 8</inkml:trace>
    </iact:actionData>
  </iact:action>
  <iact:action type="add" startTime="35495">
    <iact:property name="dataType"/>
    <iact:actionData xml:id="d14">
      <inkml:trace xmlns:inkml="http://www.w3.org/2003/InkML" xml:id="stk14" contextRef="#ctx0" brushRef="#br0">25517 2481 0,'0'-22'17,"22"22"55,22 0-61,45-22-7,21 0 4,-21 22 0,-23 0 0,-43 0 4,21 0-8,-44-22 4</inkml:trace>
    </iact:actionData>
  </iact:action>
  <iact:action type="add" startTime="35914">
    <iact:property name="dataType"/>
    <iact:actionData xml:id="d15">
      <inkml:trace xmlns:inkml="http://www.w3.org/2003/InkML" xml:id="stk15" contextRef="#ctx0" brushRef="#br0">25893 2260 0,'22'66'30,"0"23"-22,23 66 0,-23-22 0,0 0 0,22-23-1,1 1 1,-23-67 1,-22-21-1,0-68 56</inkml:trace>
    </iact:actionData>
  </iact:action>
  <iact:action type="add" startTime="36552">
    <iact:property name="dataType"/>
    <iact:actionData xml:id="d16">
      <inkml:trace xmlns:inkml="http://www.w3.org/2003/InkML" xml:id="stk16" contextRef="#ctx0" brushRef="#br0">26380 443 0,'23'0'12,"-1"0"8,0 0-12,0 67 0,0-45 0,0 0 0,-22 44-1,0 1 2,0-1-2,22-43 1,-22-1-1,0 0 2,0 0-1</inkml:trace>
    </iact:actionData>
  </iact:action>
  <iact:action type="add" startTime="36971">
    <iact:property name="dataType"/>
    <iact:actionData xml:id="d17">
      <inkml:trace xmlns:inkml="http://www.w3.org/2003/InkML" xml:id="stk17" contextRef="#ctx0" brushRef="#br0">26535 687 0,'0'-22'56,"23"22"-51,43-22 3,-44-1 0,0 23 0,1 0 0,-1 0 0,0 0 0,22-22 0,-22 0 8,0 22 10,-22-22-12,23 22 10</inkml:trace>
    </iact:actionData>
  </iact:action>
  <iact:action type="add" startTime="37321">
    <iact:property name="dataType"/>
    <iact:actionData xml:id="d18">
      <inkml:trace xmlns:inkml="http://www.w3.org/2003/InkML" xml:id="stk18" contextRef="#ctx0" brushRef="#br0">26846 443 0,'44'67'71,"-44"-23"-62,22 22-2,0 1 1,-22-45 0,22 22 1,-22 1-3</inkml:trace>
    </iact:actionData>
  </iact:action>
  <iact:action type="add" startTime="38023">
    <iact:property name="dataType"/>
    <iact:actionData xml:id="d19">
      <inkml:trace xmlns:inkml="http://www.w3.org/2003/InkML" xml:id="stk19" contextRef="#ctx0" brushRef="#br0">28529 1152 0,'0'-22'33,"44"44"-17,-22 22-9,-22 23 2,23-1-1,-1-21 0,-22-1 0,0 0 0,0-22-1,0 1 9,0-1 0</inkml:trace>
    </iact:actionData>
  </iact:action>
  <iact:action type="add" startTime="38511">
    <iact:property name="dataType"/>
    <iact:actionData xml:id="d20">
      <inkml:trace xmlns:inkml="http://www.w3.org/2003/InkML" xml:id="stk20" contextRef="#ctx0" brushRef="#br0">28750 1794 0,'23'0'34,"-1"0"-28,0 0 4,44 23-4,23-23 2,-23 0 0,-21 0 1,-23 0-2,0 0 1,22 0 0</inkml:trace>
    </iact:actionData>
  </iact:action>
  <iact:action type="add" startTime="38955">
    <iact:property name="dataType"/>
    <iact:actionData xml:id="d21">
      <inkml:trace xmlns:inkml="http://www.w3.org/2003/InkML" xml:id="stk21" contextRef="#ctx0" brushRef="#br0">28440 2570 0</inkml:trace>
    </iact:actionData>
  </iact:action>
  <iact:action type="add" startTime="39171">
    <iact:property name="dataType"/>
    <iact:actionData xml:id="d22">
      <inkml:trace xmlns:inkml="http://www.w3.org/2003/InkML" xml:id="stk22" contextRef="#ctx0" brushRef="#br0">28706 2437 0</inkml:trace>
    </iact:actionData>
  </iact:action>
  <iact:action type="add" startTime="39808">
    <iact:property name="dataType"/>
    <iact:actionData xml:id="d23">
      <inkml:trace xmlns:inkml="http://www.w3.org/2003/InkML" xml:id="stk23" contextRef="#ctx0" brushRef="#br0">28618 2326 0,'44'0'40,"0"22"-32,-22 23 0,23 21 0,-23 23-1,22 44 2,-44-45-1,22 23-1,-22-67 2,0-22 4,22 23-11</inkml:trace>
    </iact:actionData>
  </iact:action>
  <iact:action type="add" startTime="40232">
    <iact:property name="dataType"/>
    <iact:actionData xml:id="d24">
      <inkml:trace xmlns:inkml="http://www.w3.org/2003/InkML" xml:id="stk24" contextRef="#ctx0" brushRef="#br0">28773 3323 0,'0'22'66,"0"0"-60,44 45 2,-44-1 1,22 1-2,-22-23 1,0 22 1,22-44-2,-22 1 8,0-1 9,-22-44 49</inkml:trace>
    </iact:actionData>
  </iact:action>
  <iact:action type="add" startTime="40553">
    <iact:property name="dataType"/>
    <iact:actionData xml:id="d25">
      <inkml:trace xmlns:inkml="http://www.w3.org/2003/InkML" xml:id="stk25" contextRef="#ctx0" brushRef="#br0">28795 3589 0,'22'-45'65,"0"45"-59,89-66 2,0 22 0,-1 22-1,23-23 2,-66 45-1,-45-22 0,0 22-1,-22-22 121,-22 0-31,22 66-51,44 45-40,0 110 8,-21-110-7,-23-23 0,0-22 1,0 1 0,0-23-1,0 0 1,-23-22 49,23-111-50</inkml:trace>
    </iact:actionData>
  </iact:action>
  <iact:action type="add" startTime="41416">
    <iact:property name="dataType"/>
    <iact:actionData xml:id="d26">
      <inkml:trace xmlns:inkml="http://www.w3.org/2003/InkML" xml:id="stk26" contextRef="#ctx0" brushRef="#br0">29504 1662 0,'22'44'31,"22"89"-23,-44 0 0,0 44 0,22-22 0,0 0 0,0-44 1,1-67-1,-23 0 1,0-66 70,0-44-71,0-1 0,0 23 0,0 22 0,0 0 0,0 0-1,22-1 1,-22 1 8,44 22 0,0 0-4,1-22-8,-1 22 5,-22 0 6,0 0 37,-22-22-47,22-22 3,-22-1 1,0 1 1,0 0-5,0 22 3,0-1-1,0 112 83,0 66-83,0 0 1,0-66 0,0-1 0,0-21 0,23-23-1,-23 0 2,22-21 6</inkml:trace>
    </iact:actionData>
  </iact:action>
  <iact:action type="add" startTime="42600">
    <iact:property name="dataType"/>
    <iact:actionData xml:id="d27">
      <inkml:trace xmlns:inkml="http://www.w3.org/2003/InkML" xml:id="stk27" contextRef="#ctx0" brushRef="#br0">28241 355 0,'22'22'53,"22"66"-49,-44-43 3,23 43 1,-1 1-1,0-45 2,-22 23-1,22-1 0,0-44-1,-22-88 139,0 22-139,0-23 1,0 23 1,0 22 6,0-1 49,22 23-49,0 0 9,1 0-7,-1-22-8,0-22 5,-22 22-6,0-22 1,0 21-1,0 1 0,22 0 0,-22 0 16,22 22 77,0 22-96,1 45 1,-1 21 4,0-21-4,22-1 1,-44-22 1,44 1 4,-21-1-8,-1 0 12,0-22 3,-22 1 51,0-1-54</inkml:trace>
    </iact:actionData>
  </iact:action>
  <iact:action type="add" startTime="53976">
    <iact:property name="dataType"/>
    <iact:actionData xml:id="d28">
      <inkml:trace xmlns:inkml="http://www.w3.org/2003/InkML" xml:id="stk28" contextRef="#ctx0" brushRef="#br0">27466 1905 0,'0'-22'179,"22"-22"-173,-22 22 17,22-1-12,0 1-3,0 0 14,1 0 1,-1 0 2,0 0-10,0 0 25,0 22-16,0 0-8,0 0 0,1 0 63,-1 0-54,22 0 7,-22 22-25,0-22 1,-22 22 0,22-22 11,-22 22-4,23 0 1,-23 0 7,22 0-7,-22 1-8,0-1 0,0 0 3,0 0 2,0 0-5,0 0 8,0 1 8,0-1-8,-22 0 7,22 0-15,-23-22 16,1 0-7,0 0-2,0 0 1,0 0 0,-22 0-8,21 0 0,-21 0 0,22 0 0,0-22 1,0 22-1,0 0 8,-1 0 9,1 0 62</inkml:trace>
    </iact:actionData>
  </iact:action>
  <iact:action type="add" startTime="55663">
    <iact:property name="dataType"/>
    <iact:actionData xml:id="d29">
      <inkml:trace xmlns:inkml="http://www.w3.org/2003/InkML" xml:id="stk29" contextRef="#ctx0" brushRef="#br0">28396 1772 0,'-22'0'7,"0"-44"1,0 22 9,-1 22-9,1-22 0,0 0 3,-22 22 2,22-23-5,0 23 25,-1-22-18,-21 22 17,22 0-24,-22 0 8,22 0-7,-1 0 6,1 22 1,0-22 9,22 23-10,0-1 1,-22 0-7,22 0 6,0 22 1,0-22 0,0 1-7,0 21-1,0-22 9,0 0-8,0 0-2,22 1 7,-22-1-5,22-22-2,-22 22 1,22-22 9,1 22-2,-1-22 44,0 0-53,0 0 5,22 0-6,23 0 2,-23 0 2,22 0-2,-21 0 1,-1 0 1,-22 0-1,0 0 0,0 0 0,1-22 24,-23 0-15,0-23-3,0 23-6,0 0 1,0 0 0,0 0-3,0 0 3,0-1 7,0 1 31</inkml:trace>
    </iact:actionData>
  </iact:action>
  <iact:action type="add" startTime="58745">
    <iact:property name="dataType"/>
    <iact:actionData xml:id="d30">
      <inkml:trace xmlns:inkml="http://www.w3.org/2003/InkML" xml:id="stk30" contextRef="#ctx0" brushRef="#br0">32228 1595 0,'22'0'42,"-44"-22"-19,-22 0-16,21 22 3,-21 0-5,0 0 3,22 0 0,0 0-1,-23 0 1,23 22 0,0 0 0,22 22 0,-22 1 0,0-1 0,22 0 2,0 23-3,0-1 2,0-21-2,0-1 1,0 22 0,0-44-1,22 1 9,-22-1-7,22 0 15,22-22 0,23 22-16,-23-22 0,22 0 0,-43 0 0,21 0 0,-22 0 0,0-22 104</inkml:trace>
    </iact:actionData>
  </iact:action>
  <iact:action type="add" startTime="59593">
    <iact:property name="dataType"/>
    <iact:actionData xml:id="d31">
      <inkml:trace xmlns:inkml="http://www.w3.org/2003/InkML" xml:id="stk31" contextRef="#ctx0" brushRef="#br0">31962 643 0,'0'22'64,"22"66"-56,0-21 0,23 66-1,-45-67 1,0 23 2,22-1-4,-22-21 2,0-23-1,22-22 1,-22 0 0,0 1 8,0-1 8,0 0 9</inkml:trace>
    </iact:actionData>
  </iact:action>
  <iact:action type="add" startTime="60120">
    <iact:property name="dataType"/>
    <iact:actionData xml:id="d32">
      <inkml:trace xmlns:inkml="http://www.w3.org/2003/InkML" xml:id="stk32" contextRef="#ctx0" brushRef="#br0">31298 1861 0,'88'0'81,"89"0"-74,67 0 1,-22 0 0,-67 0 0,-45-22 0,-43 22-1,-1 0 2,-44 0 6</inkml:trace>
    </iact:actionData>
  </iact:action>
  <iact:action type="add" startTime="60530">
    <iact:property name="dataType"/>
    <iact:actionData xml:id="d33">
      <inkml:trace xmlns:inkml="http://www.w3.org/2003/InkML" xml:id="stk33" contextRef="#ctx0" brushRef="#br0">32560 1817 0,'0'-23'22,"22"1"1,67 0-15,0 0 1,43 0-1,-21 22 0,0 0 0,-89-22 0,0 22-1</inkml:trace>
    </iact:actionData>
  </iact:action>
  <iact:action type="add" startTime="61092">
    <iact:property name="dataType"/>
    <iact:actionData xml:id="d34">
      <inkml:trace xmlns:inkml="http://www.w3.org/2003/InkML" xml:id="stk34" contextRef="#ctx0" brushRef="#br0">31918 2459 0,'44'0'52,"-44"44"-44,0 45 0,22 44 0,-22-45-1,0 1 1,0-22 5,0-45-9,0 0 4,0 0 7</inkml:trace>
    </iact:actionData>
  </iact:action>
  <iact:action type="add" startTime="61504">
    <iact:property name="dataType"/>
    <iact:actionData xml:id="d35">
      <inkml:trace xmlns:inkml="http://www.w3.org/2003/InkML" xml:id="stk35" contextRef="#ctx0" brushRef="#br0">31851 3456 0,'0'22'66,"0"0"-60,0 22 2,0 1 0,0 21 0,0 1 0,0-23 0,0-22 0,0 0-1,23-22 2,-23 22-1,0-44 81,0 0-82,0 0 1,0 0 0,0 0-1,0-1 2,0 1-1,44 0 1,-22 0-3,0 22 2,22 0 0,-44-22 57,0 0-57,0 0 0,0-23 0,0-21 0,0 22 0,23 21 0,-23 1 0,22 22 56,0 45-40,-22 65-16,22-21 1,0-23-2,-22 1 1,0-45-1,22 22 1,0-66 72,23-67-72</inkml:trace>
    </iact:actionData>
  </iact:action>
  <iact:action type="add" startTime="62585">
    <iact:property name="dataType"/>
    <iact:actionData xml:id="d36">
      <inkml:trace xmlns:inkml="http://www.w3.org/2003/InkML" xml:id="stk36" contextRef="#ctx0" brushRef="#br0">33114 1573 0,'0'44'47,"0"67"-39,22 0 0,-22-23 0,22 23 0,-22-67 0,0 1 0,0-23 1,22 22 6,-44-88 64,22 0-71,0-1 0,-22 23 0,22 0 0,0 0 8,22 0 0,22 22 0,23-22-8,-45 22 0,0 0 0,0-23-1,1 23 18,-1 0-7,-22-22-4,0 0-6,0 0 0,0-22 4,0-1-8,0 23 20,22 111 65,0 44-81,0-23 0,0-21 1,-22-22-2,0-45 1,0 0 0,0 0-1,0 0 65</inkml:trace>
    </iact:actionData>
  </iact:action>
  <iact:action type="add" startTime="63696">
    <iact:property name="dataType"/>
    <iact:actionData xml:id="d37">
      <inkml:trace xmlns:inkml="http://www.w3.org/2003/InkML" xml:id="stk37" contextRef="#ctx0" brushRef="#br0">31630 399 0,'22'0'27,"-22"22"-22,44 45 4,-22 21-2,1 23 1,-1-22 2,0-23-4,-22-22 2,0-22 0,0 1 1,0-68 86,0 23-87,0 0 80,0 0-80,22 0 9,0 22-2,0-22-7,1-1 0,-1 1 8,0 0-9,-22 0 2,0-22-1,0 21 8,0 1 0,22 22 88,22 22-89,-22 67-6,-22-22 0,0-1-2,23 45 0,-23-45 2,0 1-2,0-1 1,0-22 0,0 23 0,0-1 0</inkml:trace>
    </iact:actionData>
  </iact:action>
  <iact:action type="add" startTime="64784">
    <iact:property name="dataType"/>
    <iact:actionData xml:id="d38">
      <inkml:trace xmlns:inkml="http://www.w3.org/2003/InkML" xml:id="stk38" contextRef="#ctx0" brushRef="#br0">30855 1662 0,'22'22'49,"-22"44"-43,22 1 2,0 43 0,0-43 0,-22-23 0,0 0 0,0-21 0,0-46 121,0 1-121,22-22 7,23 0-6,-23 44 1,22-22-4,0-1 2,-21 1 48,-23-22-32,22 44-17,-22-44 3,0 21-3,0-21 1,0 22 8,22 0 73,-22 66-74,22 23-7,0-23 0,-22-22 0,0 0-1,22 23 10,-22-23 15,0 22-24,0-22 0,0 45-1,22-23 2</inkml:trace>
    </iact:actionData>
  </iact:action>
  <iact:action type="add" startTime="66528">
    <iact:property name="dataType"/>
    <iact:actionData xml:id="d39">
      <inkml:trace xmlns:inkml="http://www.w3.org/2003/InkML" xml:id="stk39" contextRef="#ctx0" brushRef="#br0">32029 2858 0,'22'0'128,"-22"-22"-121,-22-23 1,-1 23 1,23 0-2,-22 22 1,0-22 1,22 0 14,0 0-7,-22 22-8,0-45 1,0 1-1,0 22 8,-1-23-8,1 23 7,22 0-7,0-22 0,-44 22 2,44 0-5,-22-1 5,0-21-2,-1 22 0,1 0 0,22 0 0,0 0 0,0-1 0,-22 1 1,22 0 5,0 0 4,-22 0-12,22 0 6,0-23 1,0 23-5,0 0 0,0 0-1,0-22 1,0 21 10,0-21-12,0 22 2,0 0 0,22 0 0,-22-1 1,22-21-1,0 22 1,-22 0 6,23 0 1,-1 0 24,0-1-24,0 1 0,0 0 1,0 0-11,1 0 3,-1 0-1,0 22 0,0-22 0,0 22 0,22 0-1,-21-23 2,-1 23-2,0 0 1,22-22 0,-22 22 1,23 0-2,-23 0 2,0 0-1,44 0 1,-21 0-2,21 0 1,-22 0 0,23 0 3,-23 22-4,0 1-2,1-1 3,-1 0 8,-44 0-9,44 0 2,-21 0-1,21 23 9,-44-23-9,22 44 1,22 1-2,-44-23 9,0 0-8,0-22-1,0 23 2,0-23-2,0 44 1,0-21 0,0-1 0,0 0 0,0 1 0,-22-1 0,0 0 0,0-22 0,0 23 0,0-23 0,-23 0 0,23 0 1,0 0-1,0-22 0,22 22 0,-45 0 0,23 1 7,0-23 1,0 0 1,22 22-9,-22-22 8,0 0 0,0 0-8,-1 0-1,-21 0 1,22 0 0,0 22 0,0-22 0,0 0 0,-1 0 1,-21 0-1,22 0-1,0 0 2,0 0-1,-1 0-1,1 0 1,-22 0 1,0 0 2,22 0-7,-1 0 4,-21 0 0,22 0 1,0 0-2,0 0 1,0 0 81</inkml:trace>
    </iact:actionData>
  </iact:action>
  <iact:action type="add" startTime="68455">
    <iact:property name="dataType"/>
    <iact:actionData xml:id="d40">
      <inkml:trace xmlns:inkml="http://www.w3.org/2003/InkML" xml:id="stk40" contextRef="#ctx0" brushRef="#br0">32449 3057 0,'23'0'75,"-23"67"-69,0-1 2,-23 23 0,1-45 0,22-22 0,-22 0 96,111-44-73,-23 0-22,1 22-2,-23-22 2,-22 22 7,0 0-9,0-22 91,1 22-75</inkml:trace>
    </iact:actionData>
  </iact:action>
  <iact:action type="add" startTime="69185">
    <iact:property name="dataType"/>
    <iact:actionData xml:id="d41">
      <inkml:trace xmlns:inkml="http://www.w3.org/2003/InkML" xml:id="stk41" contextRef="#ctx0" brushRef="#br0">32693 3124 0,'0'22'58,"0"44"-52,22-22 1,-22 23 1,22-1 0,-22 1 1,0-45-3,0 22 2,0-22 9</inkml:trace>
    </iact:actionData>
  </iact:action>
  <iact:action type="add" startTime="69744">
    <iact:property name="dataType"/>
    <iact:actionData xml:id="d42">
      <inkml:trace xmlns:inkml="http://www.w3.org/2003/InkML" xml:id="stk42" contextRef="#ctx0" brushRef="#br0">33202 3079 0,'23'22'74,"-23"23"-68,0-23 2,0 22 1,0 0-2,0-21 1,22 21 0,-22-22 8,0 0 32,0 0 8,-22-22-8,-23-22-32,1 0-7,22-22-2,0-1 4,0 45-6,-1-22 3,23 0-1,-22-22 2,0 22 7,22 0-8,0-1 7,0 1 1,0 0 13,0 0 7,22 22-20,0 0-6,1 0-3,-1 0-1,0 0 1,0 0 2,0 0-2,22 0 2,1 0-1,-23-22 0,22 22 1,-22-22 7,1 22 7,-1 0 3,22-22-11,-22-1-8,0 23 1,0-22 8,1 22 65</inkml:trace>
    </iact:actionData>
  </iact:action>
  <iact:action type="add" startTime="86481">
    <iact:property name="dataType"/>
    <iact:actionData xml:id="d43">
      <inkml:trace xmlns:inkml="http://www.w3.org/2003/InkML" xml:id="stk43" contextRef="#ctx0" brushRef="#br0">1662 620 0,'-23'0'114,"1"0"-108,-22 0 2,-23 0-1,23 45 1,22-23 0,-22 22-1,44-22 3,-22 23-3,22-1 1,-23 22 0,23-43-1,0-1 1,0 0 1,0 22-1,0-22 8,0 23-9,23-23 9,-1-22-8,-22 22 1,22 0-2,0-22 25,0 0-8,22 0-15,1 0-2,21 0 1,1 0 1,-23 0-1,0 0-1</inkml:trace>
    </iact:actionData>
  </iact:action>
  <iact:action type="add" startTime="87240">
    <iact:property name="dataType"/>
    <iact:actionData xml:id="d44">
      <inkml:trace xmlns:inkml="http://www.w3.org/2003/InkML" xml:id="stk44" contextRef="#ctx0" brushRef="#br0">1927 753 0,'0'45'72,"0"43"-64,0 1 0,0 0 0,0-23 0,0 0 0,0-21-1,0-1 0,0-22 11</inkml:trace>
    </iact:actionData>
  </iact:action>
  <iact:action type="add" startTime="87619">
    <iact:property name="dataType"/>
    <iact:actionData xml:id="d45">
      <inkml:trace xmlns:inkml="http://www.w3.org/2003/InkML" xml:id="stk45" contextRef="#ctx0" brushRef="#br0">1883 1152 0,'0'-22'56,"22"22"-51,22 0 4,1 0-2,-23 0 0,0 0 1,0 0 16,-22-44 65</inkml:trace>
    </iact:actionData>
  </iact:action>
  <iact:action type="add" startTime="87938">
    <iact:property name="dataType"/>
    <iact:actionData xml:id="d46">
      <inkml:trace xmlns:inkml="http://www.w3.org/2003/InkML" xml:id="stk46" contextRef="#ctx0" brushRef="#br0">2149 731 0,'0'0'2,"22"0"22,0 22-20,0-22 5,-22 23-2,22-1 0,1 0 1,-23 22 1,0-22-2,0 0 2,0 23 0,22-23-3,-22 22 10,0-22 11</inkml:trace>
    </iact:actionData>
  </iact:action>
  <iact:action type="add" startTime="88418">
    <iact:property name="dataType"/>
    <iact:actionData xml:id="d47">
      <inkml:trace xmlns:inkml="http://www.w3.org/2003/InkML" xml:id="stk47" contextRef="#ctx0" brushRef="#br0">2415 1086 0,'22'0'30,"-22"22"-15,0 44-6,0 1 0,-22 21-2,22-43 0,0-1 1,-23 0 8,134-44 73,44 0-81,22 0-1,1 0 2,-45 0-1,-89 0 0,-22 0 0,0 0 2,-44 0 108</inkml:trace>
    </iact:actionData>
  </iact:action>
  <iact:action type="add" startTime="88929">
    <iact:property name="dataType"/>
    <iact:actionData xml:id="d48">
      <inkml:trace xmlns:inkml="http://www.w3.org/2003/InkML" xml:id="stk48" contextRef="#ctx0" brushRef="#br0">2858 1152 0,'-23'0'50,"23"133"-45,0 22 3,0-44 0,0 44 1,0-67-2,0 1 0,0-22 1,0-23 0,0 22 0,0-44 0,0 1 16,-44-68 33</inkml:trace>
    </iact:actionData>
  </iact:action>
  <iact:action type="add" startTime="89688">
    <iact:property name="dataType"/>
    <iact:actionData xml:id="d49">
      <inkml:trace xmlns:inkml="http://www.w3.org/2003/InkML" xml:id="stk49" contextRef="#ctx0" brushRef="#br0">2171 798 0,'22'0'21,"-22"22"-10,22 22 5,-22 23-8,22-23 0,-22 22 0,0 1 0,0-1 0,0-21-1,0-1 2,0 0-1,0 0 1,0 1 10,0-23-5,23 22 0</inkml:trace>
    </iact:actionData>
  </iact:action>
  <iact:action type="add" startTime="92673">
    <iact:property name="dataType"/>
    <iact:actionData xml:id="d50">
      <inkml:trace xmlns:inkml="http://www.w3.org/2003/InkML" xml:id="stk50" contextRef="#ctx0" brushRef="#br0">1772 3168 0,'22'0'90,"1"66"-84,-23 23 1,0-23 1,0 23 0,0-23-1,22-21 2,-22-1-2,0-22 1,0 22 1</inkml:trace>
    </iact:actionData>
  </iact:action>
  <iact:action type="add" startTime="93328">
    <iact:property name="dataType"/>
    <iact:actionData xml:id="d51">
      <inkml:trace xmlns:inkml="http://www.w3.org/2003/InkML" xml:id="stk51" contextRef="#ctx0" brushRef="#br0">2127 3412 0,'66'22'107,"-44"22"-102,45 0 3,-45-22 0,0 1 8,0-23-8,0 22 15</inkml:trace>
    </iact:actionData>
  </iact:action>
  <iact:action type="add" startTime="93817">
    <iact:property name="dataType"/>
    <iact:actionData xml:id="d52">
      <inkml:trace xmlns:inkml="http://www.w3.org/2003/InkML" xml:id="stk52" contextRef="#ctx0" brushRef="#br0">2370 3323 0,'0'22'71,"0"22"-64,0 1 1,0-1 0,-22-22 1,0 67-1,0-45-1,-22 22 2,44-21-1,-45 21 0,45-21-1,0-23 10,-22-22 31,0 0-16</inkml:trace>
    </iact:actionData>
  </iact:action>
  <iact:action type="add" startTime="96241">
    <iact:property name="dataType"/>
    <iact:actionData xml:id="d53">
      <inkml:trace xmlns:inkml="http://www.w3.org/2003/InkML" xml:id="stk53" contextRef="#ctx0" brushRef="#br0">2703 3500 0,'0'-22'15,"22"0"56,0 22-55,0 0-8,0 0 2,0 0 5,0 0-7,1 0 1,-1 0-2,0 0-1,22 22 3,1 67-1,-23-45 0,22 44 1,-44-21-1,22-1 0,-22-43 0,0-1 0,0 22 0,0-22-1,0 0 1,0 0 0,-22-22 0,0 23 41,0-23-25,0 0 0,-1 0-8,90 0 98,21 0-109,-43 0 4,21-23-2,-44 23 2,23-22-1,-23 22 0,0 0 25</inkml:trace>
    </iact:actionData>
  </iact:action>
  <iact:action type="add" startTime="97185">
    <iact:property name="dataType"/>
    <iact:actionData xml:id="d54">
      <inkml:trace xmlns:inkml="http://www.w3.org/2003/InkML" xml:id="stk54" contextRef="#ctx0" brushRef="#br0">3256 3633 0,'45'0'71,"-1"22"-63,22 0 0,23 23 0,-23-23 0,-21 0 0,-23 0-1,0-22 1,0 0 1</inkml:trace>
    </iact:actionData>
  </iact:action>
  <iact:action type="add" startTime="97687">
    <iact:property name="dataType"/>
    <iact:actionData xml:id="d55">
      <inkml:trace xmlns:inkml="http://www.w3.org/2003/InkML" xml:id="stk55" contextRef="#ctx0" brushRef="#br0">3589 3544 0,'0'67'68,"0"-1"-63,-23 1 4,23-23-2,-22 0 1,22-21 0,-22 21 0,22-22 0,0 0-1,0 0 1,-22-22 0,22 22 8</inkml:trace>
    </iact:actionData>
  </iact:action>
  <iact:action type="add" startTime="101160">
    <iact:property name="dataType"/>
    <iact:actionData xml:id="d56">
      <inkml:trace xmlns:inkml="http://www.w3.org/2003/InkML" xml:id="stk56" contextRef="#ctx0" brushRef="#br0">3921 3456 0,'-22'0'54,"22"44"-44,44 23 0,-44 65-5,0-43 3,22 22 0,-22-89 0,0 0 1,22 0-1</inkml:trace>
    </iact:actionData>
  </iact:action>
  <iact:action type="add" startTime="101857">
    <iact:property name="dataType"/>
    <iact:actionData xml:id="d57">
      <inkml:trace xmlns:inkml="http://www.w3.org/2003/InkML" xml:id="stk57" contextRef="#ctx0" brushRef="#br0">4231 3655 0,'22'0'106,"44"0"-101,-21 0 3,21 0 0,-21 0 0,-1 0 0,-22 0-1,0 0 9,0 0 0</inkml:trace>
    </iact:actionData>
  </iact:action>
  <iact:action type="add" startTime="102337">
    <iact:property name="dataType"/>
    <iact:actionData xml:id="d58">
      <inkml:trace xmlns:inkml="http://www.w3.org/2003/InkML" xml:id="stk58" contextRef="#ctx0" brushRef="#br0">4164 3345 0,'23'0'58,"-1"22"-53,0 23 4,-22-1-3,22 0 2,22 23 0,-44-1 0,22 0 0,1-21 0,-1 21 0,-22-44 0,0 1 1,22 43-1,-22-44 7,0 0-7,0 0 0,22-22 8,-22 23 33</inkml:trace>
    </iact:actionData>
  </iact:action>
  <iact:action type="add" startTime="103392">
    <iact:property name="dataType"/>
    <iact:actionData xml:id="d59">
      <inkml:trace xmlns:inkml="http://www.w3.org/2003/InkML" xml:id="stk59" contextRef="#ctx0" brushRef="#br0">4652 3567 0,'0'-45'102,"0"23"-85,0 0-9,44 0 1,-22 22-1,0-22 0,0 22 17,1 0-3,-1 0-4,22 0-11,-22 22 2,0 22-2,-22 0 1,23 1 0,-23-1 0,22-22-1,-22 0 2,0 23-2,0-23 2,0 0-1,0 0 0,0 22 9,-22-21 6,-1-23 58,46 0 22,21 0-95,67 0 0,-45 0 0,0 0 0,-21-23-1,-23 23 2,0 0-1,0-22-1,0 22 2</inkml:trace>
    </iact:actionData>
  </iact:action>
  <iact:action type="add" startTime="104425">
    <iact:property name="dataType"/>
    <iact:actionData xml:id="d60">
      <inkml:trace xmlns:inkml="http://www.w3.org/2003/InkML" xml:id="stk60" contextRef="#ctx0" brushRef="#br0">5516 3832 0,'22'0'87,"66"0"-78,67 0-2,0 0-1,45 0 4,-1 0 0,23 0-4,-112 0 4,-43-22-5,-45 22 4,0 0 111</inkml:trace>
    </iact:actionData>
  </iact:action>
  <iact:action type="add" startTime="105001">
    <iact:property name="dataType"/>
    <iact:actionData xml:id="d61">
      <inkml:trace xmlns:inkml="http://www.w3.org/2003/InkML" xml:id="stk61" contextRef="#ctx0" brushRef="#br0">5848 3611 0,'22'0'61,"67"0"-52,21 0 1,45 0-3,23 0 1,-1 0 0,-22 0 0,0 0 0,-111-22 0,-22 22 2</inkml:trace>
    </iact:actionData>
  </iact:action>
  <iact:action type="add" startTime="105418">
    <iact:property name="dataType"/>
    <iact:actionData xml:id="d62">
      <inkml:trace xmlns:inkml="http://www.w3.org/2003/InkML" xml:id="stk62" contextRef="#ctx0" brushRef="#br0">6601 3345 0,'44'67'62,"45"-1"-54,-45-22-1,45 23 3,-67-45-4,44 22 5,-21 0-6,-1-21 11,-22-1 97,-22 0-81,-44 22-24,22 1 0,-1-1 0,1 0-1,-22 0 2,22-21-2,0-1 1,0 0 1,-1 0-1</inkml:trace>
    </iact:actionData>
  </iact:action>
  <iact:action type="add" startTime="111785">
    <iact:property name="dataType"/>
    <iact:actionData xml:id="d63">
      <inkml:trace xmlns:inkml="http://www.w3.org/2003/InkML" xml:id="stk63" contextRef="#ctx0" brushRef="#br0">7708 3589 0,'0'44'303,"23"22"-295,-23-21 0,22 43 0,-22-43 0,0-1 0,0 0-1,22 1 1</inkml:trace>
    </iact:actionData>
  </iact:action>
  <iact:action type="add" startTime="112657">
    <iact:property name="dataType"/>
    <iact:actionData xml:id="d64">
      <inkml:trace xmlns:inkml="http://www.w3.org/2003/InkML" xml:id="stk64" contextRef="#ctx0" brushRef="#br0">8018 3810 0,'23'0'114,"21"0"-108,22 67 2,-21-23-1,21 22 1,-44-43 0,0-1 0</inkml:trace>
    </iact:actionData>
  </iact:action>
  <iact:action type="add" startTime="113088">
    <iact:property name="dataType"/>
    <iact:actionData xml:id="d65">
      <inkml:trace xmlns:inkml="http://www.w3.org/2003/InkML" xml:id="stk65" contextRef="#ctx0" brushRef="#br0">8329 3855 0,'-23'0'75,"23"22"-70,-22 66 4,-22-43-2,44-1 1,-66 22 0,43 1-1,-21-45 1,22 0 0,0 0 0,22 0 1</inkml:trace>
    </iact:actionData>
  </iact:action>
  <iact:action type="add" startTime="114113">
    <iact:property name="dataType"/>
    <iact:actionData xml:id="d66">
      <inkml:trace xmlns:inkml="http://www.w3.org/2003/InkML" xml:id="stk66" contextRef="#ctx0" brushRef="#br0">8794 3744 0,'0'22'107,"0"67"-103,-22-23 4,22 0 0,-45 1-1,23-23 1,22-22 1,0 1-1,44-23 1144,45 0-1142,-45 0-4,-22 0 2,23 0 1,-23 0-2,22 0 1,-22-23-1,0 23 17,1 0 1,-1 0-9,0 0-7,0 0-2,0 0 0</inkml:trace>
    </iact:actionData>
  </iact:action>
  <iact:action type="add" startTime="115969">
    <iact:property name="dataType"/>
    <iact:actionData xml:id="d67">
      <inkml:trace xmlns:inkml="http://www.w3.org/2003/InkML" xml:id="stk67" contextRef="#ctx0" brushRef="#br0">8838 3832 0,'0'45'62,"22"65"-53,0-43-1,0-1 0,-22 1 0,23-1-1,-23-21 1,44-1 2,-44 0-4,0 0 10</inkml:trace>
    </iact:actionData>
  </iact:action>
  <iact:action type="add" startTime="116831">
    <iact:property name="dataType"/>
    <iact:actionData xml:id="d68">
      <inkml:trace xmlns:inkml="http://www.w3.org/2003/InkML" xml:id="stk68" contextRef="#ctx0" brushRef="#br0">10034 3655 0,'0'22'75,"-44"23"-69,22-1 3,22 22-2,-23 23 2,23-45-2,0 1 0,0-1 1,0 0 1,0-22-1,0 23 1,0-23-2,23-22 9,-23 22 0,22 0-8,0-22 15,22 0-14,1 0-1,-23 0 5,22 0-10,-22-22 14</inkml:trace>
    </iact:actionData>
  </iact:action>
  <iact:action type="add" startTime="117353">
    <iact:property name="dataType"/>
    <iact:actionData xml:id="d69">
      <inkml:trace xmlns:inkml="http://www.w3.org/2003/InkML" xml:id="stk69" contextRef="#ctx0" brushRef="#br0">10366 4165 0,'22'110'90,"-22"-21"-85,0 22 3,0-23 0,23-21 0,-23-23-2,0-22 3,0 0-1,0-88 81</inkml:trace>
    </iact:actionData>
  </iact:action>
  <iact:action type="add" startTime="117831">
    <iact:property name="dataType"/>
    <iact:actionData xml:id="d70">
      <inkml:trace xmlns:inkml="http://www.w3.org/2003/InkML" xml:id="stk70" contextRef="#ctx0" brushRef="#br0">10920 3766 0,'0'66'81,"0"23"-73,0 22 0,0-23 0,0 1-2,0-45 3,0-22 3,0 1-7,0-1 66,-22-22-45,0 0-10,22-22 15,0-1-23,0 1 0,0 0 0,22 22 0,0-22 0,22-22-1,1 44 1,21 0 0,-44 0-1,0-22 2,1-1 23,-23 1-15,0 0-1,0 0 0,0 0 90,44 22-99,-44 44 1,22 0-1,0 1 2,-22-1-1,0 0-2,22-22 5,0 1-6,-22 21 12,0-22 8,0 0 5,0 0-6</inkml:trace>
    </iact:actionData>
  </iact:action>
  <iact:action type="add" startTime="118775">
    <iact:property name="dataType"/>
    <iact:actionData xml:id="d71">
      <inkml:trace xmlns:inkml="http://www.w3.org/2003/InkML" xml:id="stk71" contextRef="#ctx0" brushRef="#br0">11363 4298 0,'0'22'66,"-22"44"-60,0 1 2,0-1 0,-23-22 0,45 1 2,-22-23-3,22 0 26,22-22 54,45 0-79,-1 0 0,1 0 0,-45 0 9,0 0 38,0 0-13,0-22-27</inkml:trace>
    </iact:actionData>
  </iact:action>
  <iact:action type="add" startTime="119448">
    <iact:property name="dataType"/>
    <iact:actionData xml:id="d72">
      <inkml:trace xmlns:inkml="http://www.w3.org/2003/InkML" xml:id="stk72" contextRef="#ctx0" brushRef="#br0">11452 4342 0,'0'44'87,"0"23"-79,0 21 0,0 1-1,0-1 2,0-21-1,22-23 0,-22-22 1,0 1-1,0-1 16</inkml:trace>
    </iact:actionData>
  </iact:action>
  <iact:action type="add" startTime="120625">
    <iact:property name="dataType"/>
    <iact:actionData xml:id="d73">
      <inkml:trace xmlns:inkml="http://www.w3.org/2003/InkML" xml:id="stk73" contextRef="#ctx0" brushRef="#br0">1440 1418 0,'0'-22'85,"22"22"-76,-22 22-1,0 22 2,22 23-3,-22-1 1,0 1 0,0-45 0,0 0-1,0 0 1,22 0 0</inkml:trace>
    </iact:actionData>
  </iact:action>
  <iact:action type="add" startTime="123232">
    <iact:property name="dataType"/>
    <iact:actionData xml:id="d74">
      <inkml:trace xmlns:inkml="http://www.w3.org/2003/InkML" xml:id="stk74" contextRef="#ctx0" brushRef="#br0">12227 4231 0,'-22'22'83,"-67"45"-77,1-1 1,-45 23 1,22-45 0,44-22 0,1 23-1,0-23 2,43-22-2</inkml:trace>
    </iact:actionData>
  </iact:action>
  <iact:action type="add" startTime="123616">
    <iact:property name="dataType"/>
    <iact:actionData xml:id="d75">
      <inkml:trace xmlns:inkml="http://www.w3.org/2003/InkML" xml:id="stk75" contextRef="#ctx0" brushRef="#br0">12360 4364 0,'-45'44'63,"-65"1"-55,21-1 0,-44 22 0,0-21 1,67-23-1,22 0 0,-1 0 0,1-22 0,0 22 32</inkml:trace>
    </iact:actionData>
  </iact:action>
  <iact:action type="add" startTime="139161">
    <iact:property name="dataType"/>
    <iact:actionData xml:id="d76">
      <inkml:trace xmlns:inkml="http://www.w3.org/2003/InkML" xml:id="stk76" contextRef="#ctx0" brushRef="#br0">8661 1794 0,'22'0'170,"67"89"-164,-1 0 2,-21-23-1,-1 23 1,-22-45-1,-22-22 3,1 0-3,-1-22 1,-22 23-1,22-23 266,0 0-263,0 0-3,23-23 0,-1 1 2,22-22-1,1 22 0,-1-45-2,1 45 2,-23-22 0,67 22 0,-45-45 0,45 23 0,-45 22 1,23-23-2,22 1 3,-67 22-2,0 0-1,1 22 1,-1-22 0,-22 0 8</inkml:trace>
    </iact:actionData>
  </iact:action>
  <iact:action type="add" startTime="142649">
    <iact:property name="dataType"/>
    <iact:actionData xml:id="d77">
      <inkml:trace xmlns:inkml="http://www.w3.org/2003/InkML" xml:id="stk77" contextRef="#ctx0" brushRef="#br0">13556 1440 0,'0'-22'146,"-22"22"-140,0-22 1,-1 22 1,1-22 0,0 22 0,-22-23-1,-1 1 1,23 22 1,0-22-2,0 0 9,0 22-8,0-22 8,0 22-8,-23-22 0,45 0 0,-22 22 0,0 0 0,0 0 0,0-45 1,0 45-1,-1 0 0,1 0 0,0-22 7,-22 22-7,0-22 8,-1 0-8,1 22 0,-45-44 0,67 44 1,-22 0-1,-23 0 0,1 0 1,22-23-2,22 23 2,-1 0-3,-43-22 3,44 22-1,-23 0 0,23 0 0,-22 0-1,22 0 1,0 0 0,0 0 0,-1 0 0,1 0 1,0 0 0,0 0 5,0 0-6,0 0 3,-23 0-6,23 0 3,-22 0 0,22 0 1,0 0 0,-1 0-1,-21 0 0,22 0-2,-22 0 3,22 22-1,-1-22 0,1 23 10,0-23-12,-22 22 9,22 0-7,0-22-1,22 22 2,-23-22 0,1 22-1,0 0 1,0 0 14,0 1 1,0-1-1,22 0-15,-23-22 0,1 22 0,22 0 9,-22 0-10,22 0 2,-22 1-1,22 21 0,-22-22 9,22 22-2,0-21 1,0-1-8,0 0-1,0 0 1,0 22 0,0-22 0,0 1 0,0 21 0,0 0 1,0 0 0,0-21-2,0-1 2,0 22-2,0-22 8,22 0 1,-22 1 0,22-1-7,-22 0-2,44 0 3,-44 0-4,23-22 2,43 44 1,-44-44 0,23 23-3,-1 21 2,22-44 0,-21 22 0,-23 0-1,22-22 2,0 22 0,-44 1-1,45-23 0,-23 0 0,0 22 0,22-22 0,-22 22-1,1-22 2,-1 0-2,22 0 1,-22 22 3,22 0-5,1-22 2,-23 0-1,22 22 9,-22-22-7,0 0-1,1 22 7,-1-22 3,0 0 13,0 0-23,0 0 8,0-22 0,45 22-8,-23-22 8,0 0-8,1 22 0,-23 0-1,22-22 1,0 0 1,-21 22-1,21-22 0,-22 22 1,45 0-2,-45-23 0,0 1 2,22 22 1,-22 0-5,0-22 4,1 22-1,21-22 8,-44 0 0,22 22-8,0-22 23,0 22-6,23-23-2,-45 1-7,22 22 1,-22-22-2,22 22-6,22-22-1,-22 0 8,0 22-8,1-22 1,21 0 7,-22-1-2,0 1-6,0 0 0,1 0 8,-23 0-8,22 22 8,-22-22 8,22-1 16,0 1-16,-22 0-16,0 0 1,44-22 15,-44 22-6,0-1-4,22 1 18,-22 0 80,0 0-86,0 0 20</inkml:trace>
    </iact:actionData>
  </iact:action>
  <iact:action type="add" startTime="150273">
    <iact:property name="dataType"/>
    <iact:actionData xml:id="d78">
      <inkml:trace xmlns:inkml="http://www.w3.org/2003/InkML" xml:id="stk78" contextRef="#ctx0" brushRef="#br0">2016 6623 0,'22'45'111,"0"-23"-103,23 22 0,-23-22 0,0 1 0,0-1 0,22-22 169,-22 0-169,67 0-1,-67-45 3,67 23-4,-45-22 2,0 44 2,-21-22-4,21 0 5,-22-1-5,0 1 2,0 22-1,0 0 1,1-22 31</inkml:trace>
    </iact:actionData>
  </iact:action>
  <iact:action type="add" startTime="151831">
    <iact:property name="dataType"/>
    <iact:actionData xml:id="d79">
      <inkml:trace xmlns:inkml="http://www.w3.org/2003/InkML" xml:id="stk79" contextRef="#ctx0" brushRef="#br0">6490 6911 0,'67'0'116,"43"-22"-111,-21-22 3,0 44 0,-1-22 0,1 0 0,-45 22-1,22 0 1,1 0 0,-1-22-1,-21 22 2,21-23-1,-22 23 0,1 0 1,-23-22-2,0 22 0,0 0 2,0 0-1,23 0 0,-23 0 8,22-22-8,-22 22 0,45-44 2,-45 44-4,22 0 3,0 0-1,-44-22 0,45 22 0,-23-23 0,0 23 9,0 0-2</inkml:trace>
    </iact:actionData>
  </iact:action>
  <iact:action type="add" startTime="152715">
    <iact:property name="dataType"/>
    <iact:actionData xml:id="d80">
      <inkml:trace xmlns:inkml="http://www.w3.org/2003/InkML" xml:id="stk80" contextRef="#ctx0" brushRef="#br0">7288 6911 0,'44'0'101,"111"-22"-93,-22-22 0,0 0 0,0 22-1,-1-1 1,-43 23 0,-22-22 0,-23 22 0,-22-22 0,0 22 3,0 0 26</inkml:trace>
    </iact:actionData>
  </iact:action>
  <iact:action type="add" startTime="156480">
    <iact:property name="dataType"/>
    <iact:actionData xml:id="d81">
      <inkml:trace xmlns:inkml="http://www.w3.org/2003/InkML" xml:id="stk81" contextRef="#ctx0" brushRef="#br0">12426 2016 0,'0'-22'115,"22"44"-102,23-22-5,-45 22 1,44 0-3,-22 0 10,0-22 0,0 0-8,1 23 8,-1-1 16,0-22 8,0 0 1,0 22-25,0-22 32,0 0-32,1 0-8,21-44 0,67-1 0,-67-21 0,67-1-1,-23 1 1,1-23 0,-1 23 1,-43 22-1,43-23 1,-65 45-1,21 0-1,-22 22 1,-22-22 2</inkml:trace>
    </iact:actionData>
  </iact:action>
  <iact:action type="add" startTime="160569">
    <iact:property name="dataType"/>
    <iact:actionData xml:id="d82">
      <inkml:trace xmlns:inkml="http://www.w3.org/2003/InkML" xml:id="stk82" contextRef="#ctx0" brushRef="#br0">6069 6867 0,'-22'0'74,"89"-22"-60,43-22-7,45 22 1,89-1 1,0 1-2,-45-22 1,-22 44 1,-44 0-3,-44 0 2,-23 0 0,-22 0 0,-21 0 0,-1 0 0,0 0 1,0 0 15,0 0-8,23-22 0,-1 22 0,-22 0-8,0 0 1,0 0-3,23 0 3,-23 0-1,0 0 0,0 0-1,44 0 1,-21 0 0,-1 0 2,-22 0-4,45 0 2,-23 0 1,0 0-2,1 0 3,-23 0-4,0 0 2,0 0 0,0 0 25</inkml:trace>
    </iact:actionData>
  </iact:action>
  <iact:action type="add" startTime="162536">
    <iact:property name="dataType"/>
    <iact:actionData xml:id="d83">
      <inkml:trace xmlns:inkml="http://www.w3.org/2003/InkML" xml:id="stk83" contextRef="#ctx0" brushRef="#br0">2016 8019 0,'22'22'75,"0"-22"-70,0 0 3,23 22 0,-1 23-1,-22-45 2,22 44 7,-21-22 8,-1-22 121,22 0-138,0-22 1,23-45 0,-1 23 0,-44 0 0,23 22 0,-23 0 0,22-1-1,-44 1 10,22 22 2</inkml:trace>
    </iact:actionData>
  </iact:action>
  <iact:action type="add" startTime="163975">
    <iact:property name="dataType"/>
    <iact:actionData xml:id="d84">
      <inkml:trace xmlns:inkml="http://www.w3.org/2003/InkML" xml:id="stk84" contextRef="#ctx0" brushRef="#br0">5936 8573 0,'0'-22'100,"23"22"-95,65 0 4,45 0-2,66 0 1,89 0 2,22 0-5,45 0 4,-45 0-1,-44 0 0,-45 0 0,-88 0 0,-89 0 1,-21 0-1</inkml:trace>
    </iact:actionData>
  </iact:action>
  <iact:action type="add" startTime="167432">
    <iact:property name="dataType"/>
    <iact:actionData xml:id="d85">
      <inkml:trace xmlns:inkml="http://www.w3.org/2003/InkML" xml:id="stk85" contextRef="#ctx0" brushRef="#br0">7819 7953 0,'0'22'73,"-44"22"-67,22 0 3,0 1-2,-1 21 1,23-22-1,-22-22 2,22 23-1,0-23 8,0 0-8,0 0 16,0 0 0,22-22 58,1-22-75,-1 0 1,0-44 0,0 21 0,-22 23 0,22 0-1,-22-22 1,22 22 24,0 22 64,23 0-88,-45 22 0,22 0 1,0 0-1,-22 0 0,0 0 1,22 0 14,0 1 17,0-23-32,1 0 8,-1 0-6,22 0 3,0 0-5</inkml:trace>
    </iact:actionData>
  </iact:action>
  <iact:action type="add" startTime="168199">
    <iact:property name="dataType"/>
    <iact:actionData xml:id="d86">
      <inkml:trace xmlns:inkml="http://www.w3.org/2003/InkML" xml:id="stk86" contextRef="#ctx0" brushRef="#br0">8218 8019 0,'0'22'81,"0"67"-74,0 21 1,0-43 1,0 22-1,0-45 0,0 0 0,0-22 8,0-66 56,22-67-64,0 23-1,0 21 1,23 1 0,-23 21 8,0 23-7,0 22 53,22 22-52,-44 45-2,45 44 0,-23-23 1,22 45-3,-44-89 3,44 1-1,-44-23 0,0 0-1,22-66 83,45-23-83,-45 1 1,45-23 1,-45 67-2,22-44 1,0 43 0,-22 1 0,1-22 0,-1 22 0,-22 0 15,0 44 122,-22 22-137,22 0 0,0 1 0,0-1-1,0 0 2,0-21-2,0-1 2,0 0 30,22-22-30,22 22-1,22-22 0,45 0 0,-22 0 0,-45 0 0,45 0 2,-1-44-3,-43 22 2,-23-1 4,0 23 11</inkml:trace>
    </iact:actionData>
  </iact:action>
  <iact:action type="add" startTime="169585">
    <iact:property name="dataType"/>
    <iact:actionData xml:id="d87">
      <inkml:trace xmlns:inkml="http://www.w3.org/2003/InkML" xml:id="stk87" contextRef="#ctx0" brushRef="#br0">8705 5782 0,'-22'0'66,"0"22"-60,0 22 9,-1 23-7,1-23 2,0 0-3,22 1 2,-22 21-3,0-22 1,22 1 1,0 21 1,0-44-2,0 0 1,0 0 8,22-22-7,0 23 47,22-68-40,1-21-8,-23-45 0,22 23 1,-22-23-1,-22 89-2,23-1 2,-1-21 1,0 22 7,22 22 88,-44 66-96,0 1 1,22 22-2,-22-23 1,0 0 1,22-43-3,1-1 2,-23 22 9,22-44 47,22 0-56,0-66 0,23-23 0,-1-22 0,-44 67-1,23-23 2</inkml:trace>
    </iact:actionData>
  </iact:action>
  <iact:action type="add" startTime="170289">
    <iact:property name="dataType"/>
    <iact:actionData xml:id="d88">
      <inkml:trace xmlns:inkml="http://www.w3.org/2003/InkML" xml:id="stk88" contextRef="#ctx0" brushRef="#br0">9237 5760 0,'0'66'78,"0"23"-70,0 21 0,0-21 0,0-23 0,0-21 0,0-23 0,0 0 0,0-88 104,22 21-104,22 1 0,-44 0 0,22 22 0,0-1 1,1 1 79,21 44-71,-44 1-10,22-1 3,0 22 0,0-44 1,-22 22-2,45-88 62,-23-1-63,0 23 0,0 0 0,0-1 1,-22 23 0,0 44 142,0 23-143,0-23 2,0 0-3,22 22 3,1 23-5,-1-45 11,0 0-8,-22 0 9,22-22-11,-22 22 10,44-22-8,1 0 0,-1 0 0,0-22 0,0 0 0,23-22 1,-1 22-2,-21-1 1,-45 1 0,22 22 0</inkml:trace>
    </iact:actionData>
  </iact:action>
  <iact:action type="add" startTime="172360">
    <iact:property name="dataType"/>
    <iact:actionData xml:id="d89">
      <inkml:trace xmlns:inkml="http://www.w3.org/2003/InkML" xml:id="stk89" contextRef="#ctx0" brushRef="#br0">1949 9769 0,'23'0'74,"21"22"-67,22 0 1,23 23 2,-45-1-3,45 0-2,-23 23 3,-44-45 0,23 0 0,-45 0 0,22-22 97,0-22-89,0 0-8,0 0 0,23-23 0,-23 1-1,44-22 2,1 21-1,-1-43 0,67-1-1,-22 23 2,22-23-2,-67 67 2,23-45 0,-23 23-1,-22 0-2,1 44 2,-45-22-1,22 22 2</inkml:trace>
    </iact:actionData>
  </iact:action>
  <iact:action type="add" startTime="176049">
    <iact:property name="dataType"/>
    <iact:actionData xml:id="d90">
      <inkml:trace xmlns:inkml="http://www.w3.org/2003/InkML" xml:id="stk90" contextRef="#ctx0" brushRef="#br0">753 6136 0,'0'44'1153,"0"1"-1145,0 21-2,0 1 2,0 21-1,0-21 1,0-23 0,0 22 0,0-21 8,0-23 1,23-22 23,21 0-16,44 0-16,1 0 1,-23 0-2,45 0 1,-66-22-1,-23 0 1,0 22 0,-22-23 0,22 23 0,-22-44 17,-22 22-10,0 0-7,22 0 0,-22 0 0,-1 22 0,1-45 0,-22 23 0,22-22 0,-23 22 0,23-1 1</inkml:trace>
    </iact:actionData>
  </iact:action>
  <iact:action type="add" startTime="177607">
    <iact:property name="dataType"/>
    <iact:actionData xml:id="d91">
      <inkml:trace xmlns:inkml="http://www.w3.org/2003/InkML" xml:id="stk91" contextRef="#ctx0" brushRef="#br0">997 6225 0,'22'22'73,"0"22"-66,0 23 1,23 43 0,-23-65 0,0 43 1,-22-43-1,0-1 0,0-22 8,0-44 80,0-22-72,22 44-16,-22-23 1,22 23-1,1-22 14,-1 22-14,-22-22 1,22 22-2,-22-22 2,22 22-2,-22-22 1,22-45 1,0 23-1,-22-45-1,22 1 1,-22 21 0,0 1 0,0 44 0,23 110 73,-23-21-72,44-1-2,-22 1 4,-22-1-6,22-44 3,0 23 1,-22-23 166,0 0-168,0 22 3,0-22-4,0 1 3,67-1 38,176-22-36,-65 0-5,-90 0 2,1 0 0,-45 0 0,-22 0 0,-22 22 240,0 44-240,0 23 0,0 0 0,0 21 0,0-43 0,0 21-1,0-21 1,0-1 1,0 1-1,-22-45-1,0 0 1,-89-22 1,-66 0-1</inkml:trace>
    </iact:actionData>
  </iact:action>
  <iact:action type="add" startTime="179304">
    <iact:property name="dataType"/>
    <iact:actionData xml:id="d92">
      <inkml:trace xmlns:inkml="http://www.w3.org/2003/InkML" xml:id="stk92" contextRef="#ctx0" brushRef="#br0">377 8240 0,'22'0'83,"44"-110"-78,1-23 2,-23 44 1,1 1 0,-1 43 1,-22 1-2,0 22 2,-22 0 0,22 0-2,-22-1 9,22 23 128,1 0-135,-1 0-2,22 0 1,22 45 0,23-1 0,-23 45 0,1-45-1,-1 22 1,-21-21 0,-1-23 0,-22 0 0,22 0 0,-21 0 1</inkml:trace>
    </iact:actionData>
  </iact:action>
  <iact:action type="add" startTime="180767">
    <iact:property name="dataType"/>
    <iact:actionData xml:id="d93">
      <inkml:trace xmlns:inkml="http://www.w3.org/2003/InkML" xml:id="stk93" contextRef="#ctx0" brushRef="#br0">288 9680 0,'0'22'32,"22"-22"9,1-22-34,-1-44 1,22-23 0,22-44 2,1 45-3,-23-1 1,1 23 0,-23 21-1,22 1 1,-44 22 0,22 0 0,0 22 241,0 0-233,1 0-8,43 22-1,-22 0 1,23 89 0,-1-45-1,-22 23 2,1-45-1,-23-22 0,22 23 0,-22-23 8,1 0 17,-1 0-17</inkml:trace>
    </iact:actionData>
  </iact:action>
  <iact:action type="add" startTime="184576">
    <iact:property name="dataType"/>
    <iact:actionData xml:id="d94">
      <inkml:trace xmlns:inkml="http://www.w3.org/2003/InkML" xml:id="stk94" contextRef="#ctx0" brushRef="#br0">975 7665 0,'22'44'87,"-22"22"-78,22 1-2,-22-1 3,0-21-3,0-1 1,0-22 0,0 0 88,22 0 0,0-22-88,23 22 1,-1 1-1,0-23 2,1 0-6,-1 0 5,0 0-2,1 0 1</inkml:trace>
    </iact:actionData>
  </iact:action>
  <iact:action type="add" startTime="185201">
    <iact:property name="dataType"/>
    <iact:actionData xml:id="d95">
      <inkml:trace xmlns:inkml="http://www.w3.org/2003/InkML" xml:id="stk95" contextRef="#ctx0" brushRef="#br0">975 7554 0,'0'44'78,"0"23"-69,22-1-1,-22 0 0,0 1 0,0-1 0,22-21-1,-22-1 2,0-22-1,22-22 0,-22 22-1,22-22 42,1 0-41,-1 0-1,22-22 2,-22-22-2,0-23 3,1 23-4,-23 0 2,0-1 0,0 23 1,0 0 14,-23 44 50,23 23-66,-22 21 1,22-44 9,0 23-10,0-23 10,0 0-2,0-66 65,0-23-72,-22 1 0,-22-45 0,-23 22 0,67 45 1,-22 44 0,22 22 48,22 67-51,-22-1 3,0-21-2,45-1 1,-45-21-1,22 21 2,-22-22-1,22-22 0,0 1 1,0-1 22,45-67 9,-45-65-33,0 65 2,-22-21-3,0 44 3,22 66 66,-22 0-69,0 1 2,0-1 0,0-22 0,-66-22 56</inkml:trace>
    </iact:actionData>
  </iact:action>
  <iact:action type="add" startTime="191089">
    <iact:property name="dataType"/>
    <iact:actionData xml:id="d96">
      <inkml:trace xmlns:inkml="http://www.w3.org/2003/InkML" xml:id="stk96" contextRef="#ctx0" brushRef="#br0">8528 9747 0,'-22'0'10,"0"0"3,-1 0 4,-21 0-10,0 0 1,22 22 0,-23 44-1,23-21 10,22-1-10,0 0 0,0-22 2,22 23-1,1-23 0,-23 22-1,22-44 2,-22 22 63,44-22-64,-22 0 0,0 0 8,0 0-8,1 0 2,-1 0 6,-22-22-9,22 22 1,0-22 0,-22 0 8,0 0-9,0 0 1,0-1 9,0 1-8,22 22 86,-22 22-69,22 23-18,0-23-1,-22 0 0,0 0 1,23 0-1,-1-22 9,-22 22-8,22 1 24,0-23-8,22-23-15,-44 1-2,0 0 2,0-44-2,0 21 1,0 1 0,0 22 0,0 0 0,0 0 1,0 88 79,0 23-80,23 21 0,-1-21 0,-22-22 0,22-23-1,-22-22 1,0-44 81,0-67-81,0-44 0,22 45 0,0 43 0,0 1 0,-22 22 7,22 22 33,23 0-32,21 22-8,-22 89 1,-21-67-2,21-22 1,-22 23 0,0-1 1,0-22 6,1-22 9,-23 22 1,22-22-16,0 0-3,0-22 2,22-22 0,-22-1 3,-22-21-6,0 0 3,0 21 0,0 23 0,0 0 1,0 0-1,-22 88 79,22-44-79,0 1 0,0 21 0,0-22 8,0 0 24,22-22-31,45 0-2,66 0 2,44 0-2,22 0 1,23 0 1,-45 0-1,-88 0 0,-67 0 0,0 0 0,-111 67 72</inkml:trace>
    </iact:actionData>
  </iact:action>
  <iact:action type="add" startTime="193897">
    <iact:property name="dataType"/>
    <iact:actionData xml:id="d97">
      <inkml:trace xmlns:inkml="http://www.w3.org/2003/InkML" xml:id="stk97" contextRef="#ctx0" brushRef="#br0">465 11718 0,'0'-22'83,"45"0"-79,21-45 5,1 23-2,-45 0 1,22 0-1,23-1 2,-67 23-2,44-22 2,-22 22-2,-22-1 1,22 23 218,0 0-219,23 0 1,21 23 0,45 43 0,-67-22 0,45 1-1,-23 21 1,23 1 0,-45-23 0,-22-22 1,0 0-2,0 0 98,1-66 479,65-45-575,-66 45-2,45-67 2,-23 67-1,0-22-1,-21 21 1,-1 23-1,0-22 1,0 22 16</inkml:trace>
    </iact:actionData>
  </iact:action>
  <iact:action type="add" startTime="196495">
    <iact:property name="dataType"/>
    <iact:actionData xml:id="d98">
      <inkml:trace xmlns:inkml="http://www.w3.org/2003/InkML" xml:id="stk98" contextRef="#ctx0" brushRef="#br0">2082 11541 0,'23'0'54,"21"0"-51,44 0 5,1 0 0,-23 0 0,45 22-1,-111 0 2,45-22-2,-23 0 11,22 0 29,45-22-39,21-111 0,1-44 0,0 22 0,0 44 0,-45 67 0,-66 22 0,22 22 0</inkml:trace>
    </iact:actionData>
  </iact:action>
  <iact:action type="add" startTime="202569">
    <iact:property name="dataType"/>
    <iact:actionData xml:id="d99">
      <inkml:trace xmlns:inkml="http://www.w3.org/2003/InkML" xml:id="stk99" contextRef="#ctx0" brushRef="#br0">7819 11297 0,'0'45'126,"0"-1"-117,0 0 0,0-22-2,0 1 1,0 21 0,0-22 8,22 0 88,0-22-23,1-44-74,-1 22 0,-22-23 2,0 1-2,0 22 9,22 22 58,0 0-67,44 0 1,1 66 0,-23-21 0,1-1 0,21 22 0,-44-43 0,0-1 1,0 0-3,1 0 18,-1-44 25,0-22-41,-22-23 0,0 23 0,0 0 0,0 21 1,0 1-3,0 0 1,22 22 66,0 0-65,22 89 0,1-1 0,-45-21 0,0-23 2,0 0-3,0-21 0,22-23 2,-22-23 73,0-43-77,0 44 11,0 0 0,44 22-8,0 0 0,45 22 0,-22 0 0,21 22 2,-21 1-4,-1-23 2,-22 0 0,-22-22 0,1 0 8,-23-44 24,0-23-32,0-44 0,0 23 0,0-1 0,0 45 0,-23-1 0,1 45 59,22 45-53,0-1-5,22 45-3,-22-67 10,23-22-8,-23 22 33,88-22-33,23 0 0,44 0 0,44 0 1,-21 0-2,-1 0 0,-44 0 1,-45 0 0,-43 0 0,-23 0 2</inkml:trace>
    </iact:actionData>
  </iact:action>
  <iact:action type="add" startTime="205576">
    <iact:property name="dataType"/>
    <iact:actionData xml:id="d100">
      <inkml:trace xmlns:inkml="http://www.w3.org/2003/InkML" xml:id="stk100" contextRef="#ctx0" brushRef="#br0">155 13889 0,'45'0'96,"-45"-22"-88,44-22 0,-44 21 1,44-43-2,-44 44 1,22 0 1,1-23-3,-23 23 18,22 22 185,0 0-199,22 22-4,0 45 2,1-45 0,-1 22 0,0 1-1,-21-23 3,21 22-5,-22-22 4,0 0-1,0 0 9,0-22 159,1-22-151,-1-22-18,0-22 1,-22 43 0,66-43 0,-21 0 0,-23-45-1,0 22 2,22 23-2,-44 44 1,22-23 0,23 45 768,-1 22-767,0 23-1,45 21-1,-1 23 1,-43-67 0,43 44 2,-66-43-3,1-1 2,-1 0 9,0 0 139</inkml:trace>
    </iact:actionData>
  </iact:action>
  <iact:action type="add" startTime="210496">
    <iact:property name="dataType"/>
    <iact:actionData xml:id="d101">
      <inkml:trace xmlns:inkml="http://www.w3.org/2003/InkML" xml:id="stk101" contextRef="#ctx0" brushRef="#br0">2282 13180 0,'22'0'67,"22"44"-61,-22-21 1,23-1 1,-23 0-1,22 0 2,-22 0-2,0-22 2,23 22-2,-23-22 33,44 0-32,23-44 2,88-67-3,-44 23 3,22-23-4,-22 45 4,0-23-3,-45 45 2,-21 21-3,-23-21 1,-22 44 2,0 0 7</inkml:trace>
    </iact:actionData>
  </iact:action>
  <iact:action type="add" startTime="212297">
    <iact:property name="dataType"/>
    <iact:actionData xml:id="d102">
      <inkml:trace xmlns:inkml="http://www.w3.org/2003/InkML" xml:id="stk102" contextRef="#ctx0" brushRef="#br0">8351 13025 0,'-22'67'71,"22"-23"-63,-23 0 0,23 0 1,0-21-1,0 21 0,0-22-1,0 0 1,0 0 7,23-22 74,-23-22-81,22-44 0,0 21 0,0 45-1,-22-44 2,0 22 79,22 22-72,0 22-8,0 22 1,-22 23-2,23-45 2,21 45-3,-44-45 10,22 0-8,-22 0 40,44-44-23,-22-22-17,23-1 0,-23 1 0,0-45-1,-22 67 1,22 0 1,-22 0-2,0 0 9,0 88 73,0 1-81,0 21 1,0-21-1,0-23-1,0-22 0,22 0 9,1-22 138,-1 0-139,22 0-3,22-22-7,-21 22 3,21 0-2,67-22 2,-89 0 0,45-22 0,-45 21 1,-22 1-2,1 0 1,-1-22 0,-22 22 0,0-1 0,0 1 0,0 44 90,0 23-91,0-1 0,0 0 1,0-21 1,0-1-1,0 0 0,0 0 10,0 0-13,22 0 35,44 0-24,1 1-8,21-23 3,45 0-6,-66 0 4,21 0-1,-43-23 0,-1 1 0</inkml:trace>
    </iact:actionData>
  </iact:action>
  <iact:action type="add" startTime="216360">
    <iact:property name="dataType"/>
    <iact:actionData xml:id="d103">
      <inkml:trace xmlns:inkml="http://www.w3.org/2003/InkML" xml:id="stk103" contextRef="#ctx0" brushRef="#br0">15439 6313 0,'0'45'76,"-23"-23"-72,23 22 4,-22 23 0,22-23 0,0 0 0,0-22 0,0 0-1,0 1 1,0-1 0,0 0 16,45-22 57,-1-67-73,-22 1 0,0 22 0,0-67 0,-22 89-1,22 0 1,1 88 88,-23 1-87,22-1-1,0 0 0,0-21 0,-22-23-1,22 0 1,0-111 64,0 1-63,1-67-2,-1 44 2,-22 67-1,44 44 40,0 44-40,1 67 0,-1-23 0,-22-21 0,0-23 0,0-22 1,-22 23-3,23-45 18,-1 0 1,66-111-19,23-22 3,-22 0-1,-1 0 1,-66 67-2,23-1 3,-23 45 38,-22 66-17,0-21-23,0-1 0,0 22 1,0-22 13,0 0 3,0 0-9,22-22 16,0 0-25,22 0 1,23-22 0,44-44 0,-45-1 1,-22 45-1</inkml:trace>
    </iact:actionData>
  </iact:action>
  <iact:action type="add" startTime="217936">
    <iact:property name="dataType"/>
    <iact:actionData xml:id="d104">
      <inkml:trace xmlns:inkml="http://www.w3.org/2003/InkML" xml:id="stk104" contextRef="#ctx0" brushRef="#br0">13290 4608 0,'22'-45'72,"22"1"-65,1-22 1,21 21 0,-21 1 1,21 0-1,0-1 0,-43 23 7,21 22 194,-22 0-202,0 0 1,22 45 0,1-23 0,-23 0 0,44 22 2,-43-22-3,-1-22 1,-22 22 0,22-22 8,0 0 184,0 0-190,22-22 0,23-66-5,-23 43 2,45 1 1,-23 0 0,-21 0 0,-1 21-1,0 1 1,-22 22 464,23 0-456,-1 22-8,0 23 2,23 43-3,-45-66 0,22 1 1,-22 43 0,0-44 0,1 0 0,-1-22 0,0 0 1520,22-22-1518,0-22-4,23 0 2,-23-1 0,45-21 0,-67 44 1,44-23-1,-43 23 0,-1 0 16</inkml:trace>
    </iact:actionData>
  </iact:action>
  <iact:action type="add" startTime="223119">
    <iact:property name="dataType"/>
    <iact:actionData xml:id="d105">
      <inkml:trace xmlns:inkml="http://www.w3.org/2003/InkML" xml:id="stk105" contextRef="#ctx0" brushRef="#br0">12891 4563 0,'23'0'66,"-1"0"-59,22 45 1,-22-23 0,22 22 1,-21-22 6,-23 0-8,22-22 68,0 0-68,22-22 2,23 0-3,43-44 3,-43 21-1,66 1-1,-45 0 0,-43 22 1,-23-23 0,0 45 2,-22-22-3,22 22 16</inkml:trace>
    </iact:actionData>
  </iact:action>
  <iact:action type="add" startTime="226463">
    <iact:property name="dataType"/>
    <iact:actionData xml:id="d106">
      <inkml:trace xmlns:inkml="http://www.w3.org/2003/InkML" xml:id="stk106" contextRef="#ctx0" brushRef="#br0">15859 7908 0,'-22'0'57,"0"0"-50,0 0 1,0 0 0,-23 0 0,1 22 8,22 23-7,0-23-1,0 22 8,22-22-8,0 23 0,0-23 0,0 22 8,0-22-8,0 0 0,22-22 7,0 22 50,0-22-57,0 0 0,-22-22 0,22-22 0,23-45-1,-45 67 1,22 0 0,0-22 0,0 44 81,0 0-81,1 44 0,-1 45 1,0-45-2,-22 0 3,22-22 3,-22 1 60,44-23-57,1-23-8,-45 1 0,44 0 0,-22 0 0,0-22-1,0-1 1,-22 23 0,0-22 0,0-22 0,22 21-1,-22 23 3,0 0-2,23 22 68,-1 0-68,-22 310 20,22-221-23,-22-23 1,0-22 0,0-21 1,0 21 1,0-66 72,0-89-73,44 22 2,1-21-2,-23 87 1,-22 1 67,22 22-69,22 0 10,-22 22-8,0 23-1,23-1 1,-23-22 1,0 0 14,0-22 17,45-44-32,-45 0 0,22-23 0,23-43 0,-67 43 1,0 1-2,22 66 3,-22-23-2,0 46 79,-22 43-79,-1 1 0,23 21 0,0-66 0,0 45-1,0-45 1,0 22 8,23-44 0,-1 22 8,0-22-16,22 0 1,0 0-1,67 0 1,44 0 1,0 0-5,0-22 3,-66-22-1,-23 22 1,-43 22-1,-1 0 82</inkml:trace>
    </iact:actionData>
  </iact:action>
  <iact:action type="add" startTime="229840">
    <iact:property name="dataType"/>
    <iact:actionData xml:id="d107">
      <inkml:trace xmlns:inkml="http://www.w3.org/2003/InkML" xml:id="stk107" contextRef="#ctx0" brushRef="#br0">15350 4076 0,'44'-22'223,"1"44"-221,-1 22 4,0-21 3,0 43-1,1-22 0,-1-22-1,0 23 1,-22-23 0,23 0 0,-23 0 9</inkml:trace>
    </iact:actionData>
  </iact:action>
  <iact:action type="add" startTime="232578">
    <iact:property name="dataType"/>
    <iact:actionData xml:id="d108">
      <inkml:trace xmlns:inkml="http://www.w3.org/2003/InkML" xml:id="stk108" contextRef="#ctx0" brushRef="#br0">9480 7953 0,'22'0'41,"23"0"-28,66 0-3,-23 44 0,-44-22-5,23 0 2,-23 0 0,0 0 1,-21-22 0,21 0 4,45 0-8,43 0 5,134-155-1,22-22 0,-22-67 0,-67 67-1,-132 67 2,-1-1-1,-44 89-1,0-1 1,-22 46 59,-22 110-61,-44 110 1</inkml:trace>
    </iact:actionData>
  </iact:action>
  <iact:action type="add" startTime="233416">
    <iact:property name="dataType"/>
    <iact:actionData xml:id="d109">
      <inkml:trace xmlns:inkml="http://www.w3.org/2003/InkML" xml:id="stk109" contextRef="#ctx0" brushRef="#br0">9658 9747 0,'22'0'39,"44"44"-27,45 23-6,0-23 1,-45 0 0,-22 0 1,-21-44 1,-1 23-1,22-46 48,0-43-48,23 0-1,21-1 2,23 1-1,44-1-1,0 23 2,0-23-1,-22 1-1,22-1 2,-66 45-2,-45 22 2,-22-22-1,0 22-1</inkml:trace>
    </iact:actionData>
  </iact:action>
  <iact:action type="add" startTime="234439">
    <iact:property name="dataType"/>
    <iact:actionData xml:id="d110">
      <inkml:trace xmlns:inkml="http://www.w3.org/2003/InkML" xml:id="stk110" contextRef="#ctx0" brushRef="#br0">14973 9592 0,'-44'22'80,"0"0"-72,44 22-1,-22-22 2,0 1-2,22 21 12,0-22-5,0 0-5,0 0-1,22-22 1,0 23-2,0-1 17,-22 0-16,22-22 48,0 0-32,0-22-16,1-45 0,-23 23 0,22 22-1,-22 0 1,0-1 0,0 1 0,22 22 0,0 0 153,-22 22-153,22 1 0,0-23 0,-22 22 0,22 0 16,1-22 24,21-22-40,-22 0 2,0-23-5,-22 1 3,0 22 0,0-22 2,0 21-3,22 46 97,-22 21-96,23 44 0,-1-21 0,-22-1 0,0 1 3,22-45-7,-22 22 4,0-110 81,22-45-81,-22 22 0,22 67 0,0-44 0,0 44-1,-22 0 1,23-1 48,-1 23-40,0 23-8,0 43 0,22 0 0,-22 1 0,1-23 0,-1-22 0,-22 23 1,22-23-1,0 0 0,22-22 56,1-44-56,-1-45 0,0 23-1,1 21 2,-45 1-1,22-22-1,-22 88 106,0 44-105,0-22 0,0-21 0,0-1 1,0 0 0,0 0-4,0 0 19,22-22-8,44 0-8,111 22 0,23-22 0,88 0 1,-22 0-1,-23-66 0,-66 22-1,-44-1 2,-111 23-1,1 22 1,-1 0 54,-44 0-23</inkml:trace>
    </iact:actionData>
  </iact:action>
  <iact:action type="add" startTime="237223">
    <iact:property name="dataType"/>
    <iact:actionData xml:id="d111">
      <inkml:trace xmlns:inkml="http://www.w3.org/2003/InkML" xml:id="stk111" contextRef="#ctx0" brushRef="#br0">15793 4386 0,'44'-44'96,"45"0"-87,88-67-2,45-44 2,-90 44-1,1 22 0,0 1-1,-88 43 1,-23 45 1</inkml:trace>
    </iact:actionData>
  </iact:action>
  <iact:action type="add" startTime="239983">
    <iact:property name="dataType"/>
    <iact:actionData xml:id="d112">
      <inkml:trace xmlns:inkml="http://www.w3.org/2003/InkML" xml:id="stk112" contextRef="#ctx0" brushRef="#br0">9658 11231 0,'22'0'47,"22"22"-38,67 22 0,-67-22 7,0-22-8,-44 23 0,22-23 32,45 0-24,22-89-7,43-66-2,1-22 2,22 44-3,0 0 2,-44 44-1,22 1 2,-89 43 3,1 23-6,-23 0 9</inkml:trace>
    </iact:actionData>
  </iact:action>
  <iact:action type="add" startTime="241007">
    <iact:property name="dataType"/>
    <iact:actionData xml:id="d113">
      <inkml:trace xmlns:inkml="http://www.w3.org/2003/InkML" xml:id="stk113" contextRef="#ctx0" brushRef="#br0">15350 11342 0,'-22'0'92,"22"22"-87,0 22 3,0-22 0,0 23 1,0-1-3,0-22 11,0 22-10,0-22 2,0 1-1,22-1-1,-22 0 1,22 0 0,22 0 8,-21-22 56,-1 0-64,-22-22 1,0-44-1,0 21 2,0 1-4,0 22 3,0 0-2,22 0 74,22 22-59,-22 22-14,0 44 1,-22-44-2,45 23 2,-23-23 6,-22 0 1,22-22 49,0 0-57,0-22 0,0-23 0,1 23-1,-23 0 2,0-22-2,0 22 1,0 0 2,0 44 109,22 0-31,44-22-72,23 0-8,-1 0 1,1 0-2,-23 0 2,1 0-2,-45 0 13,0 0-8,-22-22 3,0-23-6,0 23 0,0 0 4,0 44 60,0 23-65,22-23-1,1 22 2,-23-22 9,22 0 7,0-22-3,22 0-13,45 0 0,21-22-3,-21-22 2,22-45-2,-67 67 4,23-44-2,-23 43 0,-22-21-1,-22 22 1,22 0 0,-22-22 0</inkml:trace>
    </iact:actionData>
  </iact:action>
  <iact:action type="add" startTime="243480">
    <iact:property name="dataType"/>
    <iact:actionData xml:id="d114">
      <inkml:trace xmlns:inkml="http://www.w3.org/2003/InkML" xml:id="stk114" contextRef="#ctx0" brushRef="#br0">16790 3699 0,'22'23'98,"22"21"-91,23 45 0,-23-23 1,22-22-1,-21 45 2,-1-67-1,-22 22-1,0-44 9,-22 23 9,22-1-8</inkml:trace>
    </iact:actionData>
  </iact:action>
  <iact:action type="add" startTime="246281">
    <iact:property name="dataType"/>
    <iact:actionData xml:id="d115">
      <inkml:trace xmlns:inkml="http://www.w3.org/2003/InkML" xml:id="stk115" contextRef="#ctx0" brushRef="#br0">9370 13025 0,'22'0'50,"0"0"-45,22 0 3,-22 0 1,23 0-3,-45 22 2,22-22 0,22 45 0,-22-45 48,0 0-47,1 0-1,65-67 0,-44 45 0,45-44 0,44-1-1,0 1 1,0-23 0,0 23 1,-89 43-2,0-21 1,-22 22 8</inkml:trace>
    </iact:actionData>
  </iact:action>
  <iact:action type="add" startTime="247418">
    <iact:property name="dataType"/>
    <iact:actionData xml:id="d116">
      <inkml:trace xmlns:inkml="http://www.w3.org/2003/InkML" xml:id="stk116" contextRef="#ctx0" brushRef="#br0">15372 13136 0,'44'0'37,"-21"0"-21,-1 0-6,0 0-4,-22 22 10,22-22 57,44 0-65,23 0 0,44-44-1,22-45 2,66-44-1,-43 45 0,-23-1-1,-89 23 1,-22 43 0</inkml:trace>
    </iact:actionData>
  </iact:action>
  <iact:action type="add" startTime="249256">
    <iact:property name="dataType"/>
    <iact:actionData xml:id="d117">
      <inkml:trace xmlns:inkml="http://www.w3.org/2003/InkML" xml:id="stk117" contextRef="#ctx0" brushRef="#br0">17211 4120 0,'-23'0'163,"23"-44"-143,23 44 4,-23-22 8,22 22-16,0-22 0,0 0 0,0 22 2,0-23-11,0 23 1,-22-22-1,45 0 1,-23 0 24,0 22-16,0-22 0,0 22 16,-22-22 33,22 0-49,1 22 2,-23-23-12,22 1 9,0 0-6,0 0 8,0 22-11,0-22 2,-22 0 0,23 22 73</inkml:trace>
    </iact:actionData>
  </iact:action>
  <iact:action type="add" startTime="261473">
    <iact:property name="dataType"/>
    <iact:actionData xml:id="d118">
      <inkml:trace xmlns:inkml="http://www.w3.org/2003/InkML" xml:id="stk118" contextRef="#ctx0" brushRef="#br0">12315 1196 0,'23'0'106,"21"67"-100,22-1 1,-43-44 2,-1 23-2,0-45 0,0 22 10,-22 0 39,44-44-49,1-45 1,43-21 1,-44 21-3,67-43 3,0 21-1,0 23 2,-23-23-4,23 23 3,-67 21-1,1 23-1,-23 0 2</inkml:trace>
    </iact:actionData>
  </iact:action>
  <iact:action type="add" startTime="265090">
    <iact:property name="dataType"/>
    <iact:actionData xml:id="d119">
      <inkml:trace xmlns:inkml="http://www.w3.org/2003/InkML" xml:id="stk119" contextRef="#ctx0" brushRef="#br0">6734 15019 0,'0'22'56,"66"-22"-49,89-22-1,89-45 3,22 1-1,66 22 1,111-23 3,-89 23-8,45-23 3,-111 67 0,-111 0 2,-88 0-2</inkml:trace>
    </iact:actionData>
  </iact:action>
  <iact:action type="add" startTime="265536">
    <iact:property name="dataType"/>
    <iact:actionData xml:id="d120">
      <inkml:trace xmlns:inkml="http://www.w3.org/2003/InkML" xml:id="stk120" contextRef="#ctx0" brushRef="#br0">7310 15417 0,'0'23'15,"44"-23"-7,67 0 0,-23 0 0,90-45 0,132-21 0,66 22 1,134-23-2,21 67 1,112-111 1,-245 67-1,-132 0 0,-89-1-1,-88 45 2</inkml:trace>
    </iact:actionData>
  </iact:action>
  <iact:action type="add" startTime="302098">
    <iact:property name="dataType"/>
    <iact:actionData xml:id="d121">
      <inkml:trace xmlns:inkml="http://www.w3.org/2003/InkML" xml:id="stk121" contextRef="#ctx0" brushRef="#br0">1949 15927 0,'-44'111'94,"-22"-45"-82,-1 67-7,-43 0 2,21 0 1,0-22-1,45-67 1,-22 45 0,43-45 0,1-22 0,0 0 8,44 0 153,45-22-161,-1 0 0,23 0 0,-1 0 0,45 0-1,-44-22 1,-23 22 0,1-22 1,-23 22-1,-22-22 1,0 22 46,23 0-39,-1 0-10,89-22 3,0 22-1,0-22 2,22-1-3,-45 1 1,-43 0 0,-1 22-1,-21 0 2,-45-22 136,-45-22-138</inkml:trace>
    </iact:actionData>
  </iact:action>
  <iact:action type="add" startTime="303615">
    <iact:property name="dataType"/>
    <iact:actionData xml:id="d122">
      <inkml:trace xmlns:inkml="http://www.w3.org/2003/InkML" xml:id="stk122" contextRef="#ctx0" brushRef="#br0">2016 15883 0,'0'44'161,"22"0"-152,22 67-2,23-22 2,-1-1-2,-21-43 1,43 43-1,-44-44 3,1-21-3,-23 21 2,0-44-3,0 0 18,0 22-16,1-22 9,-1 22-9,0-22 0,0 44 9,0-44-10,0 23 0,-22-1 10,22 22 6,1-22 19,21 0-3,-22-22-15,22 0-16,-22 0 0,1 0 0,-1 0-1,0 23 1,0-23 8,0 0 40,23 0-47,-1 0-2,-22 0 1,22 0 0,-22 0 0,23 0 0,-67 0 201</inkml:trace>
    </iact:actionData>
  </iact:action>
  <iact:action type="add" startTime="305743">
    <iact:property name="dataType"/>
    <iact:actionData xml:id="d123">
      <inkml:trace xmlns:inkml="http://www.w3.org/2003/InkML" xml:id="stk123" contextRef="#ctx0" brushRef="#br0">1883 15462 0,'0'22'52,"0"0"-47,0 0 4,0 23-2,0-23 9,0 0 16</inkml:trace>
    </iact:actionData>
  </iact:action>
  <iact:action type="add" startTime="306455">
    <iact:property name="dataType"/>
    <iact:actionData xml:id="d124">
      <inkml:trace xmlns:inkml="http://www.w3.org/2003/InkML" xml:id="stk124" contextRef="#ctx0" brushRef="#br0">864 16636 0,'67'-22'40,"-1"-1"-32,-44 23 1,0 0-1,0 0 0,1 0 0,-1 0 7,22 23-7,-44 21 0,22 22 1,-22 1-2,0-1 3,0 1-2,0-45 2,0 44-5,-22-66 2,22 22 1,-22-22 0,44-22 96,22 0-96,1 0 0,21 22 1,1-22-1,-45 22 0,44 0 1,-44 0 7</inkml:trace>
    </iact:actionData>
  </iact:action>
  <iact:action type="add" startTime="307319">
    <iact:property name="dataType"/>
    <iact:actionData xml:id="d125">
      <inkml:trace xmlns:inkml="http://www.w3.org/2003/InkML" xml:id="stk125" contextRef="#ctx0" brushRef="#br0">3013 16547 0,'44'0'144,"-44"22"-136,0 23 0,0-1 0,0 0 0,0-22 0,-44 45 0,22-45 9,44-22 72,66 0-83,1 0 3,-45 0-1,-22 0 7,0 22-7,1 0 0,-1 0 8,0 45-7,-22-45-3,0 22 3,0-22-2,0 1 2,0-1-1,0 0 0,0 0 0,-44-22 8,21 22-7,-21 0-1,22-22 8,0 0 88,0 0-96,0 0 0</inkml:trace>
    </iact:actionData>
  </iact:action>
  <iact:action type="add" startTime="310080">
    <iact:property name="dataType"/>
    <iact:actionData xml:id="d126">
      <inkml:trace xmlns:inkml="http://www.w3.org/2003/InkML" xml:id="stk126" contextRef="#ctx0" brushRef="#br0">4895 16126 0,'23'0'31,"21"67"-22,-22 66-1,-22-45 0,22 45 0,-22-44 0,0 22-1,22-1 1,-22-21 1,22-1-2,-22-43 2,23-1-1,-1-22 19,-22 0 50,-22-22-70</inkml:trace>
    </iact:actionData>
  </iact:action>
  <iact:action type="add" startTime="310889">
    <iact:property name="dataType"/>
    <iact:actionData xml:id="d127">
      <inkml:trace xmlns:inkml="http://www.w3.org/2003/InkML" xml:id="stk127" contextRef="#ctx0" brushRef="#br0">4940 16104 0,'66'-22'39,"67"22"-31,22-22 0,111 22 0,0-44 0,-1 44-1,156 44 1,-310-44 0,-45 0 0,-43 0 0,-1 0 0,-22 22 201,0 44-200,0 67-1,0-22-1,0-22 2,0 44-2,0-45 1,0 1 0,0-23-1,0 1 1,0-23 0,0 0 1,22-22 7,-22 1 9,22-23-18,-22 22 3,0 0-4,0 0 2,0 0 15,0 23 26,-22-45-33</inkml:trace>
    </iact:actionData>
  </iact:action>
  <iact:action type="add" startTime="312128">
    <iact:property name="dataType"/>
    <iact:actionData xml:id="d128">
      <inkml:trace xmlns:inkml="http://www.w3.org/2003/InkML" xml:id="stk128" contextRef="#ctx0" brushRef="#br0">4918 17212 0,'66'0'15,"0"0"-7,23 0 1,22 0-1,22 0 0,22 22 0,22 0 0,0 0 0,22 22-1,-21-44 1,-1 0 0,0 0 0,-44 0 1,-44 0-1,-45 0 0,-22 0 0</inkml:trace>
    </iact:actionData>
  </iact:action>
  <iact:action type="add" startTime="313217">
    <iact:property name="dataType"/>
    <iact:actionData xml:id="d129">
      <inkml:trace xmlns:inkml="http://www.w3.org/2003/InkML" xml:id="stk129" contextRef="#ctx0" brushRef="#br0">8949 16459 0,'0'44'111,"-89"22"-103,1 23 0,-1-23 0,-22 1 0,23-45 1,-1 22-3,23-22 2,43-22 9,1 23 223,44 21-232,1-22 0,21 22 0,0 1-1,0 21 1,-21 23 1,21-1-1,-22-43 0,0 43-1,-22-43 3,0-1-1,22-22-4,-22 0 3,22 0 8,1-22 164,65-22-176,23-22 4,0 22 0,44-23 1,-22 1-1,-23 22 1,-21-22-2,-67 21 9,0 23-8</inkml:trace>
    </iact:actionData>
  </iact:action>
  <iact:action type="add" startTime="314642">
    <iact:property name="dataType"/>
    <iact:actionData xml:id="d130">
      <inkml:trace xmlns:inkml="http://www.w3.org/2003/InkML" xml:id="stk130" contextRef="#ctx0" brushRef="#br0">8882 16459 0,'45'0'37,"-1"0"-29,0 0 2,0 0-4,1 0 2,-23 0 0,22 0 3,-22 0 2,1 0 140,-1 22-145,-22 44 0,0 23-1,22 66 2,0 0-1,0 0 0,0 0-1,0-66 2,-22-23-2,0-44 2,23 0 0,-23 1-2,22-23 219</inkml:trace>
    </iact:actionData>
  </iact:action>
  <iact:action type="add" startTime="315624">
    <iact:property name="dataType"/>
    <iact:actionData xml:id="d131">
      <inkml:trace xmlns:inkml="http://www.w3.org/2003/InkML" xml:id="stk131" contextRef="#ctx0" brushRef="#br0">10876 16326 0,'-67'66'73,"-21"1"-66,-23 21 1,-44 23 2,44-22-5,23-45 3,21 0 0,45-44 15,22 22 187,22 89-203,0-22 4,23 44-5,-1-23 1,-22 1 1,0-22-1,0-23 2,-22 1-1,0-45 0,22 0 154,23-22-155,43 0 0,45 0 2,22 0-1,0 0 0,-44 0 0,44 0-1,-88 0 1,-23 0 0,-22 0 1,-22-22 47,0 0 16</inkml:trace>
    </iact:actionData>
  </iact:action>
  <iact:action type="add" startTime="316992">
    <iact:property name="dataType"/>
    <iact:actionData xml:id="d132">
      <inkml:trace xmlns:inkml="http://www.w3.org/2003/InkML" xml:id="stk132" contextRef="#ctx0" brushRef="#br0">11009 16414 0,'44'0'52,"0"0"-48,23 0 4,-45 0 0,0 22-1,0-22 1,0 0 8,0 0 0,1 0-8,-1 0 17,-22 23-17,22-23 106,22 44-92,-44 0-13,22 67-2,-22 44 1,0-22-1,0 44 1,22 22 0,-22-110 0,23 0-1,-23-45 3,0 0-2,22-22 24,0-22 31,-22 23 210,-44 21-265,21-44 201</inkml:trace>
    </iact:actionData>
  </iact:action>
  <iact:action type="add" startTime="318495">
    <iact:property name="dataType"/>
    <iact:actionData xml:id="d133">
      <inkml:trace xmlns:inkml="http://www.w3.org/2003/InkML" xml:id="stk133" contextRef="#ctx0" brushRef="#br0">11297 16569 0,'22'89'56,"0"-23"-48,0 23 0,0 22 0,0-23 0,-22 1 0,0-45 0,22 1 0,1-23 0,-23 0 0,0 0 0,0 22 233,0 89-233,-89 0 0,0-22 0,1 22-1,21-45 2,67-65-1,-22 21-1,22-66 233</inkml:trace>
    </iact:actionData>
  </iact:action>
  <iact:action type="add" startTime="319912">
    <iact:property name="dataType"/>
    <iact:actionData xml:id="d134">
      <inkml:trace xmlns:inkml="http://www.w3.org/2003/InkML" xml:id="stk134" contextRef="#ctx0" brushRef="#br0">12847 15794 0,'-89'44'72,"-21"23"-64,-90 44 0,67-67 0,1 22 0,65-66 0,45 22-1,0 1 234,44 21-225,0-22-7,45 45-2,-1 65 1,0 23-1,-21 1 2,-1-1-2,-22-45 2,0-21-2,1-45 1,43-44 252,23 0-254,66-44 1,22 22 1,44 0 0,-132-1-1,-23 23 2,-44 0-2,1-22 1</inkml:trace>
    </iact:actionData>
  </iact:action>
  <iact:action type="add" startTime="321338">
    <iact:property name="dataType"/>
    <iact:actionData xml:id="d135">
      <inkml:trace xmlns:inkml="http://www.w3.org/2003/InkML" xml:id="stk135" contextRef="#ctx0" brushRef="#br0">12869 15772 0,'22'0'41,"111"0"-36,22 44 3,45 23 0,-1-23 0,-110-22-1,-23-22 1,-44 0 0,0 0 16,0 0 32,-22 22 203,0 0-254,0 45 4,23-1-1,-23 1 0,22-1 1,22 23-2,-44-67 0,22 44 1,-22-43 0,22-1 1,-22 0 7,0 0-9,-22 22 202,-22 1-201,-23 43 0,-21 23 0,21-45 0,1 45 0,0-67-1,21 45 1,1-67 0,44 0 4</inkml:trace>
    </iact:actionData>
  </iact:action>
  <iact:action type="add" startTime="322960">
    <iact:property name="dataType"/>
    <iact:actionData xml:id="d136">
      <inkml:trace xmlns:inkml="http://www.w3.org/2003/InkML" xml:id="stk136" contextRef="#ctx0" brushRef="#br0">16347 15661 0,'-22'22'56,"-1"0"-48,-43 23-1,-45 21 2,0 23-1,23-45 0,-45 45 0,22-45-1,67-22 1,22 0 2,0 0-4</inkml:trace>
    </iact:actionData>
  </iact:action>
  <iact:action type="add" startTime="323895">
    <iact:property name="dataType"/>
    <iact:actionData xml:id="d137">
      <inkml:trace xmlns:inkml="http://www.w3.org/2003/InkML" xml:id="stk137" contextRef="#ctx0" brushRef="#br0">16325 15661 0,'22'22'41,"111"0"-34,44 45 1,-22-23 0,44 0 0,-44 1 0,-66-45 0,-67 0 0,0 0 0,0 88 257,-22 90-257,22-1-1,1-22 2,-1 0-2,22-22 2,-22-67-2,0-21 1,-22-1 0</inkml:trace>
    </iact:actionData>
  </iact:action>
  <iact:action type="add" startTime="325129">
    <iact:property name="dataType"/>
    <iact:actionData xml:id="d138">
      <inkml:trace xmlns:inkml="http://www.w3.org/2003/InkML" xml:id="stk138" contextRef="#ctx0" brushRef="#br0">15549 16082 0,'22'22'78,"45"22"-68,-1 112-3,-21-24 0,-1 46 2,0 43-2,-22-66 2,1 22-1,21-44-1,-44-44 1,0-23 0,22-43 0,-22-1 105,-22-22 15,44 0-89,22 0-31,1 0 0,21 0 0,-44 0 1,22 0-1,-21 0 0,-1 0 8,0 0 10,0 0-10,0 0-2,23 0 1,-23 0-6,22 0 7,-22 0-9,0 0 1,0 0 0</inkml:trace>
    </iact:actionData>
  </iact:action>
  <iact:action type="add" startTime="326448">
    <iact:property name="dataType"/>
    <iact:actionData xml:id="d139">
      <inkml:trace xmlns:inkml="http://www.w3.org/2003/InkML" xml:id="stk139" contextRef="#ctx0" brushRef="#br0">17388 16924 0,'0'22'67,"0"44"-61,0 23 1,0-45 1,-22 23-1,-23 43 2,45-87-2,-44-1 1,0-22 180,-1 0-184,1 0 5,-45 0 1,1 0-4,-23 0 1,-22 0 1,22 0 0,-21 0 0,65 0 3,45 0-6</inkml:trace>
    </iact:actionData>
  </iact:action>
  <iact:action type="add" startTime="328016">
    <iact:property name="dataType"/>
    <iact:actionData xml:id="d140">
      <inkml:trace xmlns:inkml="http://www.w3.org/2003/InkML" xml:id="stk140" contextRef="#ctx0" brushRef="#br0">19425 15838 0,'-22'45'64,"-22"-1"-55,-67 45-2,1-45 1,21 22 0,22-21 1,45-23-3</inkml:trace>
    </iact:actionData>
  </iact:action>
  <iact:action type="add" startTime="328736">
    <iact:property name="dataType"/>
    <iact:actionData xml:id="d141">
      <inkml:trace xmlns:inkml="http://www.w3.org/2003/InkML" xml:id="stk141" contextRef="#ctx0" brushRef="#br0">19536 15838 0,'67'0'88,"43"-22"-80,1 0 0,22 0 0,-66 22 1,-45 0-1,0 0 200,66 0-201,-21 88 1,-1 1 1,67 22-2,-22-45 0,-22-21 1,21 21 0,-21-22 0,-23-44 1,-44 45 311,1 21-312,21 67 0,-22-67 0,22-43 0,-44 21-1,23-22 2,-1 22-2,-22-21 90</inkml:trace>
    </iact:actionData>
  </iact:action>
  <iact:action type="add" startTime="330067">
    <iact:property name="dataType"/>
    <iact:actionData xml:id="d142">
      <inkml:trace xmlns:inkml="http://www.w3.org/2003/InkML" xml:id="stk142" contextRef="#ctx0" brushRef="#br0">18827 16304 0,'45'0'14,"-1"0"4,0 66-13,1 89 2,-1 0 1,0 22 0,23 23-1,-45-23 5,0-22-7,-22-44 4,22-45-1,0-22 0,0-44 170,89 0-172,66 89 2,1-23 0,-23 1 0,44-1 0,-22-21 2,-66-23-4,-45-22 2,-43 0 48,-1 0 7,-22-22-47,22 0-7,-22-1-1,44-21 0</inkml:trace>
    </iact:actionData>
  </iact:action>
  <iact:action type="add" startTime="331043">
    <iact:property name="dataType"/>
    <iact:actionData xml:id="d143">
      <inkml:trace xmlns:inkml="http://www.w3.org/2003/InkML" xml:id="stk143" contextRef="#ctx0" brushRef="#br0">21042 16769 0,'0'-22'23,"45"44"-9,-45 66-7,22 45 1,-22-22 0,0 22 0,0-45 0,0-21 3,0-23-6,0-22 3,0 1 212,-67 21-215,-43 22 3,-45 45 0,22-45 0,-22 23 1,-23 0-1,134-45-1,0-22 0,22-22 97</inkml:trace>
    </iact:actionData>
  </iact:action>
  <iact:action type="add" startTime="357337">
    <iact:property name="dataType"/>
    <iact:actionData xml:id="d144">
      <inkml:trace xmlns:inkml="http://www.w3.org/2003/InkML" xml:id="stk144" contextRef="#ctx0" brushRef="#br0">11585 18076 0,'22'0'79,"44"0"-72,133-67 1,67-21 0,22 21 0,44 23 1,67-23-1,-89 45-1,-88-22 1,-23 22 0,-88 0 0,-45 22 3,-44-23-6</inkml:trace>
    </iact:actionData>
  </iact:action>
  <iact:action type="add" startTime="358063">
    <iact:property name="dataType"/>
    <iact:actionData xml:id="d145">
      <inkml:trace xmlns:inkml="http://www.w3.org/2003/InkML" xml:id="stk145" contextRef="#ctx0" brushRef="#br0">12183 18341 0,'22'0'29,"66"0"-25,67-22 4,67-22-1,44 0 2,22-1-1,44 1 0,-22 22 0,-89 0 0,-43 0 0,-68-1 0,-65 1-1,-23 22 2</inkml:trace>
    </iact:actionData>
  </iact:action>
  <iact:action type="add" startTime="359175">
    <iact:property name="dataType"/>
    <iact:actionData xml:id="d146">
      <inkml:trace xmlns:inkml="http://www.w3.org/2003/InkML" xml:id="stk146" contextRef="#ctx0" brushRef="#br0">10388 16060 0,'23'22'28,"-1"-22"-12,0 0-12,-22 22 4,22 0 0,0-22 83,0 0-85,23-22 3,43-22-2,1 0 2,-1-1-2,1-21 0,-45 44 2,23-23-2,-23 23 2,0-22-1,1 22-1,-23 0 1,0 22 0,-22-23-1,0 1 42</inkml:trace>
    </iact:actionData>
  </iact:action>
  <iact:action type="add" startTime="360016">
    <iact:property name="dataType"/>
    <iact:actionData xml:id="d147">
      <inkml:trace xmlns:inkml="http://www.w3.org/2003/InkML" xml:id="stk147" contextRef="#ctx0" brushRef="#br0">12581 15838 0,'22'-22'51,"23"44"-46,-23 0 3,22 23 2,-22-45-4,0 22 2,1-22 9,-1 0 30,22-44-39,45-45 0,21 0-1,1-21 2,22-1-2,-22 44 0,-45 23 1,1 22 1,-23-22-1,-22 44 8</inkml:trace>
    </iact:actionData>
  </iact:action>
  <iact:action type="add" startTime="362623">
    <iact:property name="dataType"/>
    <iact:actionData xml:id="d148">
      <inkml:trace xmlns:inkml="http://www.w3.org/2003/InkML" xml:id="stk148" contextRef="#ctx0" brushRef="#br0">4696 17389 0,'22'0'76,"22"0"-71,1 0 3,-1 22 0,23 0 0,-1 0-1,-44 1 1,22-1 0,-21-22 1,-1 0 95,22-45-96,0-43-1,-44-23 2,45 45-2,-45-23 2,44 45-2,-44-1 1,22 1 0,0 22 16</inkml:trace>
    </iact:actionData>
  </iact:action>
  <iact:action type="add" startTime="363280">
    <iact:property name="dataType"/>
    <iact:actionData xml:id="d149">
      <inkml:trace xmlns:inkml="http://www.w3.org/2003/InkML" xml:id="stk149" contextRef="#ctx0" brushRef="#br0">2392 17079 0,'0'0'0,"111"22"6,0-22 3,-22 44-1,-23-22 1,-22 1-2,-22-23 2,1 22-1,-1-22 0,0 22-1</inkml:trace>
    </iact:actionData>
  </iact:action>
  <iact:action type="add" startTime="364879">
    <iact:property name="dataType"/>
    <iact:actionData xml:id="d150">
      <inkml:trace xmlns:inkml="http://www.w3.org/2003/InkML" xml:id="stk150" contextRef="#ctx0" brushRef="#br0">16081 17743 0,'22'0'43,"-22"22"-37,44-22 10,-22 0-8,45 45-1,-1-45 2,1 22-2,66 22 1,-45-22 0,23 1 0,-44-1 1,-23-22-1,0 0 0,0 0-1,1 0 1,-23 0 8,22-22-7,0-23-1,1 1 1,43-45-2,-43 45 0,21-22 1,-22 21 0,-21 23 0,-1 0 9</inkml:trace>
    </iact:actionData>
  </iact:action>
  <iact:action type="add" startTime="365388">
    <iact:property name="dataType"/>
    <iact:actionData xml:id="d151">
      <inkml:trace xmlns:inkml="http://www.w3.org/2003/InkML" xml:id="stk151" contextRef="#ctx0" brushRef="#br0">18030 17898 0,'0'0'6,"22"23"9,0-23 41,1 0-49,-1 0 0,44 0 1,23-23 0,21-43 0,23-1 0,22-21 0,0-23 4,-22 45-8,-22-1 4,-22 1 0,-45 66 1,-44-22 6</inkml:trace>
    </iact:actionData>
  </iact:action>
  <iact:action type="add" startTime="369375">
    <iact:property name="dataType"/>
    <iact:actionData xml:id="d152">
      <inkml:trace xmlns:inkml="http://www.w3.org/2003/InkML" xml:id="stk152" contextRef="#ctx0" brushRef="#br0">13822 15462 0,'-23'0'161,"1"0"-154,-22-22 1,0 22 0,-23 0 0,23 0 0,-22 0 1,21 0-1,-21 0 0,21 0 0,1-23 0,-22 23 0,-23 0 1,23-22-3,-1 22 3,23 0 0,0 0-2,-1 0 1,-21 0 0,22 0-1,21 0 2,-21 0-2,-22 0 1,21 0-1,1 0 3,-44 0-2,21 0-1,23 0 1,-1 0 1,1 0-1,0 0 0,0 0-1,-23 0 1,23 0 0,-23 22 1,23-22-1,0 23-1,-45-1 2,23 22-1,-45-44 1,-44 44-4,66-21 5,-44 21-3,45 0 2,-23 0-3,45-21 3,21-23-2,1 22 2,22-22 7,0 22-8,0-22 17,22 22-9,-23-22-8,23 22 8,-22-22-8,22 22 8,-22-22-9,22 22 2,-22-22 6,0 0-5,22 23-3,-22-1 2,0 0 8,-1-22-9,1 22-2,0 0 4,-22 0-5,22 1 3,0-1 0,-45 0 0,23 22 0,22-22 1,-23 0-1,23 1-1,0-1 2,-22 0 1,22 0-5,-1 0 4,1 0-2,0 1 2,0-23-1,22 22 7,-22-22-5,0 22-3,22 0 1,-22-22 0,22 22 0,-23-22 0,1 22 2,0 0-5,22 1 3,-44 43-1,-23 0 10,67-43-9,-22-1 3,0 22-5,0-22 1,22 0 11,-22 1-4,0-1-6,22 0 8,0 22 0,0-22-7,-23 23 7,23-23-9,0 0 1,0 0 0,0 22 0,0-22 0,0 1 0,0-1 0,0 0 0,0 22 1,0-22-1,0 1 0,0-1 0,0 22-1,0-22 1,0 0 2,0 0-3,0 23 0,0-23 2,0 0-2,0 22 1,0-21 0,23-1-1,-23 22 2,0-22-1,22 0 0,0 0 0,-22 1 0,0-1 0,22 0 9,-22 0 16,22-22-26,-22 22 25,22 0-25,0-22 2,-22 22 7,23-22-8,-1 0 1,-22 23-3,44-1 4,-22-22-4,0 22 10,1-22-8,-1 22 0,0 0 0,22 0-1,-22 1 10,0-23-9,1 22 0,21 0 0,-22-22 0,0 44 0,0-44 0,0 22 0,23 0 0,-23-22 0,22 23 0,1-1 1,-1-22-1,0 22-1,-22-22 3,0 22-3,45 0 3,-45-22-5,0 0 3,22 0 2,23 0-3,-23 0 1,-22 0-1,23 0 1,-1 0 0,22 0 1,-21 0 0,21 0-3,23 0 3,21 0-2,-21 0 1,0 0 1,21 0-1,-21 0 2,0 0-5,66 0 3,-89 0 0,23 0 0,-23 0 1,23 0-3,-45 0 4,23 0-1,-1-22-2,45-22 3,-67 22-4,45 22 2,21-23 0,1-21-1,0 22 0,22-22 4,-45-1-5,1 45 4,-23-22-2,23 22-1,-23 0 0,1-22 1,-45 0 9,22 22-9,-22 0-1,1-22 1,-1 0 1,0-1-2,0 1 1,0 0 0,23 0 0,-23-22 2,0 44-2,-22-22-1,22-1 2,-22 1-2,44 0 0,1-22 9,-23-23-7,22 23-1,-22-22 0,45-23 0,-1 0-1,-44 23 1,23-1 4,-23 1-7,22 0 3,-22 21 0,-22 1 0,22 22 0,0 0 0,-22 0 0,23-1 0,-23 1 7,0 0-7,0 0 0,22 22 0,-22-22-1,0 0 18,0-1-17,0 1 9,0 0-9,0 0 0,0-22-1,0-1 3,0 23-4,0 0 2,0-22 0,0 22 0,0 0 0,0-23-1,-22 1 2,-1 0-1,23-1 8,0 1-7,-22 44 2,0-44-6,22-1 10,0 23 1,-22 0 9,22 0-9,0 0-7,-22 22-3,22-22 19,-22-1-1,22 1 8,-22 0-24,22 0 8,-23 0-8,1-22 0,0 44-1,0-23 1,0 1-1,22 0 1,-22 22 1,22-22 7,-23 22-7,1-22-1,22 0 1,-22 0 6,0-1 9,0 23 0,0-22-7,0 0-2,-1 22-7,-21-22 1,0 0 0,-23 0-4,-21-1 3,-45 1-1,-44 0 2,-67 22-1,-22 0 0</inkml:trace>
    </iact:actionData>
  </iact:action>
  <iact:action type="add" startTime="372849">
    <iact:property name="dataType"/>
    <iact:actionData xml:id="d153">
      <inkml:trace xmlns:inkml="http://www.w3.org/2003/InkML" xml:id="stk153" contextRef="#ctx0" brushRef="#br0">10787 17322 0,'22'0'34,"23"23"-29,-1-1 3,22 0 0,-44-22 0,23 44-1,-1-44 9,-22 0 9,-22 22-18,22-22 50,1-22-49,-1-44 0,22-1 1,-22-43-2,0 43 1,0 45-1,-22-22 1,0 21 0,0 1 2,0 0-3,23 0 1,-23 0 31</inkml:trace>
    </iact:actionData>
  </iact:action>
  <iact:action type="add" startTime="373912">
    <iact:property name="dataType"/>
    <iact:actionData xml:id="d154">
      <inkml:trace xmlns:inkml="http://www.w3.org/2003/InkML" xml:id="stk154" contextRef="#ctx0" brushRef="#br0">13179 16591 0,'22'0'162,"1"23"-149,-23-1 101,22-22-99,0 0-8,0 22 1,22 0 8,-22 0 0,1-22 369,21 0-360,22-44-18,1-45 3,-45-21-5,44 43 3,-21-21 0,-23 21 1,22 23 0,-22-1-2,0 23 8</inkml:trace>
    </iact:actionData>
  </iact:action>
  <iact:action type="add" startTime="375975">
    <iact:property name="dataType"/>
    <iact:actionData xml:id="d155">
      <inkml:trace xmlns:inkml="http://www.w3.org/2003/InkML" xml:id="stk155" contextRef="#ctx0" brushRef="#br0">13644 16126 0,'23'-22'44,"-1"0"-37,44-22-1,-22-23 3,1 45-2,66-67 1,-45 45-1,-22 0 1,45-23 1,44-21-2,-89 44 1,45 44 0,21-23 1,-21 1-1,0 22 0,21 0-1,45 0 1,-22 0 0,45 0 0,-1 0 0,-22 22 0,0 1 0,-22-1 1,0-22-2,-45 0 2,1 0-1,-23 0 0,-44 0 0,23 0 0,-23 0 0,0 0 7</inkml:trace>
    </iact:actionData>
  </iact:action>
  <iact:action type="add" startTime="376792">
    <iact:property name="dataType"/>
    <iact:actionData xml:id="d156">
      <inkml:trace xmlns:inkml="http://www.w3.org/2003/InkML" xml:id="stk156" contextRef="#ctx0" brushRef="#br0">16236 15395 0,'22'22'67,"0"1"-62,23-1 3,-1-22 1,-22 44-2,0-44 1,0 0 0,-22 22 0,22 0 144,-22 1-128,0 21-7,0-22-1,-22-22-10,22 44 10,-22-22 16</inkml:trace>
    </iact:actionData>
  </iact:action>
  <iact:action type="add" startTime="394065">
    <iact:property name="dataType"/>
    <iact:actionData xml:id="d157">
      <inkml:trace xmlns:inkml="http://www.w3.org/2003/InkML" xml:id="stk157" contextRef="#ctx0" brushRef="#br0">9901 17832 0,'22'0'58,"23"22"-53,21 0 3,1 23 0,-23-23 1,0 22-3,0-22 2,1-22 0,-45 22 1,44 0-2,-22-22 73,0 0 9,0 0-48,1-44-26,21 0 0,-22 0-6,45-45-1,-23 45-1,44-45 2,-21 23-2,21-23 1,-21 23 0,21-1 0,-43 45 0,-23 22 0,-22-22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17T06:15:21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027">
    <iact:property name="dataType"/>
    <iact:actionData xml:id="d0">
      <inkml:trace xmlns:inkml="http://www.w3.org/2003/InkML" xml:id="stk0" contextRef="#ctx0" brushRef="#br0">2215 13357 0,'22'67'113,"45"66"-112,-45-67 4,-22-21 2,0-1 3,22-22-3,-22 0 3,22 0 12,-44-22 43</inkml:trace>
    </iact:actionData>
  </iact:action>
  <iact:action type="add" startTime="114698">
    <iact:property name="dataType"/>
    <iact:actionData xml:id="d1">
      <inkml:trace xmlns:inkml="http://www.w3.org/2003/InkML" xml:id="stk1" contextRef="#ctx0" brushRef="#br0">2415 13202 0,'0'-22'27,"-45"22"27,1 0-46,22 0 0,-22 0 1,-1 0-3,23 0 4,0 0-4,0 0 2,0 22 1,0-22-2,-1 22 0,-21 1 2,22-23-2,0 44 2,0-44-2,22 22 2,-23 0-1,23 0 1,-22 1-1,22 21 8,0-22 2,0 0-13,0 22 11,0-21-8,0-1 0,0 22 2,45 23-4,-23-45 2,0 22 1,22 0 0,23 1-2,-45-1 1,22 0 0,0 0 0,-21 1-1,-1-45 1,22 22 0,0 0 9,-22-22-1,1 0 16,21 0-16,0 0-8,-22-22 0,1 0 0,43 0-1,-44-1 0,0 1 1,23-44 2,-23 66 1,-22-22-7,0-23 6,0 1-3,0 22 4,0-44-6,0 21 3,0 1 0,0-23-1,0 23 2,0-22-2,0-1 1,0 45 0,-22 0 0,22 0 0,-23 0 0,1-1 0,0 1 25,-22 22-10,0 0-14,-45 0-1,-44 0-1</inkml:trace>
    </iact:actionData>
  </iact:action>
  <iact:action type="add" startTime="131589">
    <iact:property name="dataType"/>
    <iact:actionData xml:id="d2">
      <inkml:trace xmlns:inkml="http://www.w3.org/2003/InkML" xml:id="stk2" contextRef="#ctx0" brushRef="#br0">11164 7465 0,'0'44'69,"0"23"-60,22-23 0,-22 1-2,22-1 1,-22 0 0,0-22-1,0 0 1,22-22 0</inkml:trace>
    </iact:actionData>
  </iact:action>
  <iact:action type="add" startTime="133194">
    <iact:property name="dataType"/>
    <iact:actionData xml:id="d3">
      <inkml:trace xmlns:inkml="http://www.w3.org/2003/InkML" xml:id="stk3" contextRef="#ctx0" brushRef="#br0">11230 7465 0,'0'0'1,"22"0"28,0 22-15,-22 0-9,0 1 2,0 43 1,-22-22 0,0-21 7,22-1 60,-22-22-60,0 22 1,0 0 0,0 0 8,-1 0-6,1-22-13,22 22 27,89-44 76,88-22-103,45-22 3,-67 21 0,-67 1-1,-44 44 2,-21 0 103</inkml:trace>
    </iact:actionData>
  </iact:action>
  <iact:action type="add" startTime="134106">
    <iact:property name="dataType"/>
    <iact:actionData xml:id="d4">
      <inkml:trace xmlns:inkml="http://www.w3.org/2003/InkML" xml:id="stk4" contextRef="#ctx0" brushRef="#br0">10920 7487 0,'0'0'2,"0"-22"3,22 0 13,0 0-2,0 22-8,1 0-1,-1 0 1,0 0 0,0 0 0,0 0 8,0 0 0,23 22-8,-23-22 0,0 22 0,-22 0 0,22-22 0,0 22 0,-22 1 1,22-23 7,-22 22-7,0 22-2,0-22 8,0 0-7,0 1 0,0-1 0,0 0 24,0 0-15,0 0-2,-22-22-6,0 22 7,44-22 88,67-22-96,-1-22 0,23 0-1,-66-1 1,-1 45 1,0-22-3,-22 0 2</inkml:trace>
    </iact:actionData>
  </iact:action>
  <iact:action type="add" startTime="134989">
    <iact:property name="dataType"/>
    <iact:actionData xml:id="d5">
      <inkml:trace xmlns:inkml="http://www.w3.org/2003/InkML" xml:id="stk5" contextRef="#ctx0" brushRef="#br0">11119 6956 0,'0'0'1,"-44"22"5,0 0 1,22 22 0,-67 1 1,23 21 1,-23 1-2,45-1 2,-1-22-2,1 1 4,22-1-5,22 0 2,-22 0 0,22 1 0,0 21 0,0 1 0,0-1 1,22 1-3,22 21 2,1-21 0,-1-23 1,22 67 1,-44-89-5,23 22 3,-45-22 1,44 23-3,-22-1 4,22-22-2,-21 22 2,-1-44-3,0 23 0,0-23 1,22 0-1,23 0 1,-1 0 0,67 0 0,-22 0 0,0 0-1,44-67 2,-45 23 1,-21-23-3,0 1 1,-23 22 1,-22-1-3,-21-21 5,43-1-7,-22-43 8,-22 43-6,1-21 1,-1-1 2,0 45-1,-22-1 0,0 23-1,0 0 1,0-22 0,-22-1 8,0 23-8,-1 0 1,1 0-2,-22-22 10,0 22-9,-23-45-1,-43 45 2,21-45-2,-88 1 0,88 22 2,-110-23-1,88 45 1,-44-22-1,22 22 2,67 22-4,-1 0 1,45 0 1,0 0 0,0 0 0,-45 0 0,45 22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17T06:15:21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77">
    <iact:property name="dataType"/>
    <iact:actionData xml:id="d0">
      <inkml:trace xmlns:inkml="http://www.w3.org/2003/InkML" xml:id="stk0" contextRef="#ctx0" brushRef="#br0">11562 2946 0,'23'0'62,"-1"0"-38,22 0-16,-22 23 0,22-1 0,-44 0 0,23-22 0,-23 22 0,44 0 0,-44 0 8,22-22 49,22-22-38,1 0-21,-1-22 0,-22 22 2,45-23 1,-45 45-2,22-44 1,-22 44 0,22-44 0,1 21 8,-45 1-8,22 22 1,0 0 0,0-22 13</inkml:trace>
    </iact:actionData>
  </iact:action>
  <iact:action type="add" startTime="29082">
    <iact:property name="dataType"/>
    <iact:actionData xml:id="d1">
      <inkml:trace xmlns:inkml="http://www.w3.org/2003/InkML" xml:id="stk1" contextRef="#ctx0" brushRef="#br0">18960 4209 0,'-22'22'125,"89"-22"-105,88 0-12,44 0 0,45 0 0,-23 0 3,1 0-6,-23 0 4,-66 0 2,-44 0-3</inkml:trace>
    </iact:actionData>
  </iact:action>
  <iact:action type="add" startTime="29667">
    <iact:property name="dataType"/>
    <iact:actionData xml:id="d2">
      <inkml:trace xmlns:inkml="http://www.w3.org/2003/InkML" xml:id="stk2" contextRef="#ctx0" brushRef="#br0">19248 4430 0,'89'0'47,"110"23"-38,111-23-1,0 0 0,89 0 0,-67 0 1,-66 0 0,-67 0-3,-110 0 1,-22-45 2</inkml:trace>
    </iact:actionData>
  </iact:action>
  <iact:action type="add" startTime="37851">
    <iact:property name="dataType"/>
    <iact:actionData xml:id="d3">
      <inkml:trace xmlns:inkml="http://www.w3.org/2003/InkML" xml:id="stk3" contextRef="#ctx0" brushRef="#br0">16923 5206 0,'0'-22'103,"44"22"-94,22-23 0,67-21-1,-22 22-1,22-22 2,0-1-2,-45 23 2,1 22-1,-23-22-1,-66 0 1,23 22 0,-1 0 8</inkml:trace>
    </iact:actionData>
  </iact:action>
  <iact:action type="add" startTime="38572">
    <iact:property name="dataType"/>
    <iact:actionData xml:id="d4">
      <inkml:trace xmlns:inkml="http://www.w3.org/2003/InkML" xml:id="stk4" contextRef="#ctx0" brushRef="#br0">17388 5317 0,'22'-23'67,"44"-21"-58,67-22-1,0-1-2,22 23 3,0-23-4,-44 23 1,-45 22 3,-43 0-1,-1 0 1</inkml:trace>
    </iact:actionData>
  </iact:action>
  <iact:action type="add" startTime="124213">
    <iact:property name="dataType"/>
    <iact:actionData xml:id="d5">
      <inkml:trace xmlns:inkml="http://www.w3.org/2003/InkML" xml:id="stk5" contextRef="#ctx0" brushRef="#br0">7199 8307 0,'22'0'80,"45"0"-73,21 0 0,67 0 1,111 0 0,22 0 0,66 0 0,23 0 0,-67 0 1,-66-22 2,-67-23-4,-111 23-1,-44 22 0</inkml:trace>
    </iact:actionData>
  </iact:action>
  <iact:action type="add" startTime="125147">
    <iact:property name="dataType"/>
    <iact:actionData xml:id="d6">
      <inkml:trace xmlns:inkml="http://www.w3.org/2003/InkML" xml:id="stk6" contextRef="#ctx0" brushRef="#br0">7598 8639 0,'22'0'7,"0"0"2,22 0-2,1 0 2,43-22-1,67 22 0,22 0-1,45-44 2,-67 22-1,22-1-1,-22 1 1,-44 0 1,-45 0-1,1 22 0,-45 0 81,22-22-78,-22 22 1,1-22-3,-1 22-1,0 0-1,0 0 1,0-22 2,0 22-3,0-23 9,1 23-1,-1 0-1</inkml:trace>
    </iact:actionData>
  </iact:action>
  <iact:action type="add" startTime="132764">
    <iact:property name="dataType"/>
    <iact:actionData xml:id="d7">
      <inkml:trace xmlns:inkml="http://www.w3.org/2003/InkML" xml:id="stk7" contextRef="#ctx0" brushRef="#br0">9635 7532 0,'0'-23'116,"-22"23"-105,0 0-2,-22 0-2,22 0 11,-1 0-10,1 0-2,0 0 4,0 0 4,0 0-6,0 0 10,-23 0-12,23 0 2,-22 0 8,22 0-7,0 0-2,0 0 10,-1 0 30,1 0-20,0 0-14,0 0-5,0 0 8,-23 0 0,23 0-8,-22 0 0,0 0 0,22 0 0,-23 23 5,23-23-5,0 0-4,0 0 4,0 0 7,0 0 138,-1 0-110,23 22-40,-22 0 6,-22 0 8,22 0-2,0-22-7,22 22 0,-23-22 0,1 0 8,0 23-8,-22-1 104,44 0-72,0 0-24,0 0 0,0 0 1,22 0-6,-22 1-4,0-1-1,0 0 1,22-22 3,-22 22 3,0 0-10,0 0 27,22 1-22,-22-1 16,22-22-15,-22 22 3,23-22-5,-23 22 1,22 0-3,0 0 10,0-22 1,0 22-8,0-22 0,-22 23 0,23-23 4,-1 0-4,0 0-2,0 0 8,22 0-6,1 0 7,-23 0-6,22 0-1,-22 0 1,0 0 0,0 0-3,1 0 2,21 0-1,-22 0 3,0 0 5,0 0-6,1 0 22,-23-23-15,22 23-7,-22-22-2,44 0 2,-44 0-1,44 0-1,-22 0 9,1 0-8,-1-1 0,-22 1 0,44 22 0,-22-44 0,0 44 2,-22-22-4,22 22 10,-22-22-8,23-1 0,-1 1 8,-22 0 1,0 0 6,22 22-14,-22-22 7</inkml:trace>
    </iact:actionData>
  </iact:action>
  <iact:action type="add" startTime="148020">
    <iact:property name="dataType"/>
    <iact:actionData xml:id="d8">
      <inkml:trace xmlns:inkml="http://www.w3.org/2003/InkML" xml:id="stk8" contextRef="#ctx0" brushRef="#br0">3146 8373 0,'44'0'116,"67"0"-112,66 0 4,22 0-1,45 0 1,22 0 0,44 0 0,22 0 0,-44 0 2,-22 0-4,-23 0 2,-66 0 5,-88 0-6,-22 0-3,-45 0 13,0 0 48,0 0-59,0 0 2,0-22 0</inkml:trace>
    </iact:actionData>
  </iact:action>
  <iact:action type="add" startTime="149157">
    <iact:property name="dataType"/>
    <iact:actionData xml:id="d9">
      <inkml:trace xmlns:inkml="http://www.w3.org/2003/InkML" xml:id="stk9" contextRef="#ctx0" brushRef="#br0">3810 8285 0,'44'0'46,"67"0"-38,0 0 0,44 0 0,22 0 6,22 0-7,45 0-3,-45 0 3,67 0 1,-44 0 0,-45 22 0,-44 0 2,-45-22-3,-65 0 4,-1 0-2</inkml:trace>
    </iact:actionData>
  </iact:action>
  <iact:action type="add" startTime="173005">
    <iact:property name="dataType"/>
    <iact:actionData xml:id="d10">
      <inkml:trace xmlns:inkml="http://www.w3.org/2003/InkML" xml:id="stk10" contextRef="#ctx0" brushRef="#br0">22305 7177 0,'-22'0'106,"0"0"-85,-23-22-13,45 0 0,-22 22-1,-22 0 1,22-22 1,-23 22 0,1 0-2,0-22 1,0 22-1,-1-23 1,23 23 0,-22 0 0,22 0 8,-1 0-8,1 0 2,0 0-4,0 0 1,0 0 3,0 0 0,0 0-2,-1 0-1,-21 0-1,0 0 2,22 0 0,0 23 0,-23-23 9,23 22-10,0 0 1,-22-22 1,-1 22 2,23 0-1,-22 0-2,22 1-3,0-1 1,-1-22 1,1 22 0,0-22 2,0 22-1,0 0 2,0-22 12,22 22-15,-22-22 2,-1 22-1,1 1 0,-22-1 8,44 22-8,-22 0 7,22-22 3,0 1-10,0-1 1,-22-22-1,22 22-2,0 0 2,0 0 1,0 0 2,0 23-6,0-23 2,0 0 1,0 0 0,0 0 0,0 0 0,0 1 0,22-1 0,-22 0 2,0 22 0,22-44-7,-22 22 6,22-22-1,-22 23 0,0-1 0,0 0 0,22-22 0,-22 22-1,0 0 3,22 0 13,-22 0-3,23-22-16,-1 23 5,0 21 7,0-22 0,0 0-5,0 0 0,23 0-1,-23-22 37,0 0 9,22 0-40,-22 0-8,0 0 0,45 0 1,-1-22-2,-43 22 1,21-22-1,0 0 2,0 0 0,1 22 7,-23 0 7,-22-22-15,44 22 8,-22-22-8,23-23 0,-23 45 0,0-44 2,44 0-3,-43 22-1,-1-23 3,0 23-1,0 0 0,-22 0-1,22 0 2,22-1 8,-44 1-5,0 0-6,23 0 0,-1 0 2,-22 0-1,22 0 1,0-1 0,0-43-1,0 22 2,-22-1 8,0 1-10,22 22 1,-22-22-1,23-1 1,-23 1 1,0 22-1,22 0-1,-22-23 2,0 23 2,0 0 3,0 0-5</inkml:trace>
    </iact:actionData>
  </iact:action>
  <iact:action type="add" startTime="196172">
    <iact:property name="dataType"/>
    <iact:actionData xml:id="d11">
      <inkml:trace xmlns:inkml="http://www.w3.org/2003/InkML" xml:id="stk11" contextRef="#ctx0" brushRef="#br0">20201 6313 0,'66'0'99,"67"0"-95,66 0 4,23 0 0,-23 0 4,67 0-4,-67 0-2,-21 0 0,-90-22 3,1 0-3,-67 22 3</inkml:trace>
    </iact:actionData>
  </iact:action>
  <iact:action type="add" startTime="196788">
    <iact:property name="dataType"/>
    <iact:actionData xml:id="d12">
      <inkml:trace xmlns:inkml="http://www.w3.org/2003/InkML" xml:id="stk12" contextRef="#ctx0" brushRef="#br0">20732 6601 0,'22'0'43,"156"0"-37,87 0 0,-21 0 2,66 0 3,-88 0-6,-1 0 4,-110-22 3,-22 0-5,-67 22-1</inkml:trace>
    </iact:actionData>
  </iact:action>
  <iact:action type="add" startTime="230756">
    <iact:property name="dataType"/>
    <iact:actionData xml:id="d13">
      <inkml:trace xmlns:inkml="http://www.w3.org/2003/InkML" xml:id="stk13" contextRef="#ctx0" brushRef="#br0">31298 7354 0,'0'-22'56,"22"22"-49,-22 22 1,0 45 0,0-1 1,0-21 1,22 21-4,-22-44 1,0 0 1</inkml:trace>
    </iact:actionData>
  </iact:action>
  <iact:action type="add" startTime="231436">
    <iact:property name="dataType"/>
    <iact:actionData xml:id="d14">
      <inkml:trace xmlns:inkml="http://www.w3.org/2003/InkML" xml:id="stk14" contextRef="#ctx0" brushRef="#br0">30124 8174 0,'0'-22'18,"0"0"-13,0 0 5,22-1-4,0 23 58,0 0-24,22 0-22,-44 45 12,0-23-7,0 22-17,0-22 7,0 0 9,0 1 74,0-1-72,23-22 48,43 0-64,-22-22 0,1-1 0,-23 1 1,22 0 1,-22 22-5,0 0 3</inkml:trace>
    </iact:actionData>
  </iact:action>
  <iact:action type="add" startTime="232427">
    <iact:property name="dataType"/>
    <iact:actionData xml:id="d15">
      <inkml:trace xmlns:inkml="http://www.w3.org/2003/InkML" xml:id="stk15" contextRef="#ctx0" brushRef="#br0">29016 7953 0,'-22'-23'67,"22"1"-37,22 22 18,0 0-25,-22 45-12,0-23-3,0 0-2,0 22 1,0-22 9,23 0 96,-1-22-104,-22 23 0,22-23 16,0 22-16,0 22 8,-22 0-9,0-22 10,0 1-9,0-1 16,-22 0-8,-22-22-9,-1 0 2,1 0 2,0 0-2,22 0-1,-1 0-2,1 0 49,0 0-48</inkml:trace>
    </iact:actionData>
  </iact:action>
  <iact:action type="add" startTime="233403">
    <iact:property name="dataType"/>
    <iact:actionData xml:id="d16">
      <inkml:trace xmlns:inkml="http://www.w3.org/2003/InkML" xml:id="stk16" contextRef="#ctx0" brushRef="#br0">27399 7908 0,'0'22'93,"0"45"-87,0-45 3,-22 44-1,22-43-3,0-1 10,22 0 95,111-22-107,22 0 5,-22 0-1,-44 0 2,-67 0 2,0 0-5</inkml:trace>
    </iact:actionData>
  </iact:action>
  <iact:action type="add" startTime="233996">
    <iact:property name="dataType"/>
    <iact:actionData xml:id="d17">
      <inkml:trace xmlns:inkml="http://www.w3.org/2003/InkML" xml:id="stk17" contextRef="#ctx0" brushRef="#br0">27754 8041 0,'-22'22'35,"-1"67"-31,23-1 4,0 23 0,0-44 0,0-1 0,0-22 0,0-21 0</inkml:trace>
    </iact:actionData>
  </iact:action>
  <iact:action type="add" startTime="234612">
    <iact:property name="dataType"/>
    <iact:actionData xml:id="d18">
      <inkml:trace xmlns:inkml="http://www.w3.org/2003/InkML" xml:id="stk18" contextRef="#ctx0" brushRef="#br0">26358 7753 0,'22'0'73,"-22"44"-67,0 1 2,0-23-1,0 22 4,0-22-5,23-22 82,21 0-80,22 0-1,23 0 2,-45 0-1,-22 0 0,1 0 0,-23 23 0,22-1 0,0-22-1,22 44 1,-22 22 9,-22-43-9,22 43 1,-22-44-2,0 22 1,0-21 0,0-1 0,0 0 16,0 0-16,-22-22 16,0 0-16,0 0 8,0 0-1,-22 0-6,-1 0-1</inkml:trace>
    </iact:actionData>
  </iact:action>
  <iact:action type="add" startTime="235349">
    <iact:property name="dataType"/>
    <iact:actionData xml:id="d19">
      <inkml:trace xmlns:inkml="http://www.w3.org/2003/InkML" xml:id="stk19" contextRef="#ctx0" brushRef="#br0">26912 7709 0,'0'0'4,"244"-22"0,-67 0 10,-66-1-12,-45 1 4</inkml:trace>
    </iact:actionData>
  </iact:action>
  <iact:action type="add" startTime="235883">
    <iact:property name="dataType"/>
    <iact:actionData xml:id="d20">
      <inkml:trace xmlns:inkml="http://www.w3.org/2003/InkML" xml:id="stk20" contextRef="#ctx0" brushRef="#br0">24741 7930 0,'-22'0'51,"0"23"-37,0 65-4,0-44-4,0 45 3,-1-23-1,23 1-1,0-23 1,0-22-1,0 23 1,23-1 7,-1-22-6,0 0 3,0 23 0,22-45-7,1 0 0,-23 22 2,22-22-1,-22 0 11,23 0-1,-23-22-8,-22-1 3,0-21-6,0 0 2,0 0 2,0-1-2,0 1 2,0 22-1,-22 22 56,-1 0-48,-65 44-8,44 23 0,-1-1 0,1-22 0,44-22 0,-22-22-1,22 23 26</inkml:trace>
    </iact:actionData>
  </iact:action>
  <iact:action type="add" startTime="244148">
    <iact:property name="dataType"/>
    <iact:actionData xml:id="d21">
      <inkml:trace xmlns:inkml="http://www.w3.org/2003/InkML" xml:id="stk21" contextRef="#ctx0" brushRef="#br0">25760 7554 0,'45'0'102,"-45"22"-93,44 0 0,-22 22-2,22-21 1,-44-1 1,22-22 1,-22 22-4,23-44 114,43-23-111,-22 1 0,45-45 1,-23 23-2,1 0-3,-23 21 1,23-21 1,-23 44 2,-22 0-1,0 22 24</inkml:trace>
    </iact:actionData>
  </iact:action>
  <iact:action type="add" startTime="246315">
    <iact:property name="dataType"/>
    <iact:actionData xml:id="d22">
      <inkml:trace xmlns:inkml="http://www.w3.org/2003/InkML" xml:id="stk22" contextRef="#ctx0" brushRef="#br0">26890 9547 0,'22'-22'69,"44"0"-65,-21 22 4,88-44 1,66 22 0,155-23-4,67 45 3,111 0 0,-111 0 0,-45 0 1,-132 0-1,-67 0-1,-133 0 1</inkml:trace>
    </iact:actionData>
  </iact:action>
  <iact:action type="add" startTime="246811">
    <iact:property name="dataType"/>
    <iact:actionData xml:id="d23">
      <inkml:trace xmlns:inkml="http://www.w3.org/2003/InkML" xml:id="stk23" contextRef="#ctx0" brushRef="#br0">27820 9680 0,'200'0'104,"65"-22"-96,90 0 0,110-44 0,-155 66 1,22-23 2,-132 1-1,-68-22-4,-87 22 1,-23 22-1</inkml:trace>
    </iact:actionData>
  </iact:action>
  <iact:action type="add" startTime="329413">
    <iact:property name="dataType"/>
    <iact:actionData xml:id="d24">
      <inkml:trace xmlns:inkml="http://www.w3.org/2003/InkML" xml:id="stk24" contextRef="#ctx0" brushRef="#br0">13910 5073 0,'111'0'56,"110"-44"-48,45 21-2,0-43 5,0 66-7,-67 0 5,-22 0-2,1 0 2,-23 0 0,-89 0-3,-44 0 4</inkml:trace>
    </iact:actionData>
  </iact:action>
  <iact:action type="add" startTime="329852">
    <iact:property name="dataType"/>
    <iact:actionData xml:id="d25">
      <inkml:trace xmlns:inkml="http://www.w3.org/2003/InkML" xml:id="stk25" contextRef="#ctx0" brushRef="#br0">14464 5139 0,'-22'0'34,"110"0"-11,112 0-13,110 0-3,66 0-1,-66 0 1,-110 0 1,-67-22 1,-89 22-2,-22 0 1</inkml:trace>
    </iact:actionData>
  </iact:action>
  <iact:action type="add" startTime="330996">
    <iact:property name="dataType"/>
    <iact:actionData xml:id="d26">
      <inkml:trace xmlns:inkml="http://www.w3.org/2003/InkML" xml:id="stk26" contextRef="#ctx0" brushRef="#br0">25871 12471 0,'0'-22'239,"-44"22"-223,22 0-8,-23 0 1,1 0-3,0 0 3,-1 0-2,-21 0 2,-1 0-1,1 0 0,0 0-1,-1 0 2,23 0-1,22 0 1,0 0-2,-23 0 1,1 0 9,22 0-11,0 0 3,-23 0-2,1 22 2,0-22-1,22 0-1,-23 23 2,-21-1-2,-1 0 2,23-22 3,0 22-6,22-22 4,-23 22-3,1 0-1,0-22 1,22 0 1,-45 22 0,23 1-1,0-1 3,-23-22-3,1 22 3,21 22-5,-21-44 3,44 22 1,0 0-2,-23-22 2,23 23-2,0-1 1,0-22 9,0 22-10,0-22 2,22 22-2,-23 0 1,-21 0 1,44 1-1,-44-1 1,22 22 7,-1-44-5,1 22-4,22 22 0,-44 1 0,44-23 0,-22 44 0,22-44 1,0 1 1,0 43-1,0-22 0,0 1-1,0 21 3,0-22-1,22-21-1,-22-1-2,22 22 2,-22-22 7,22 0-3,0 1 33,1-23-13,-1 0-24,0 0 0,0 0 8,0 22-8,0-22 0,1 0 12,21 0-9,-22 0-2,0 0-1,0 0 0,0 0-1,1 0 5,-1 0-7,0 0 4,0 0 3,44 0-5,-21 0-1,21 0 0,-21 0 5,43 0-6,-21 0 5,-23 0-5,44 22 5,-21 0-4,-1-22 3,-21 0-1,21 0 0,-44 0 0,67 0 0,-1 0-1,-43 0 1,43-66 0,-21 43 1,21-21-2,1-22 2,0-1-1,-45 23 0,0 0-1,45-23 2,-67 45-1,22-22 0,-22 21 0,23 1 0,-45 0 1,22 22 0,-22-22-1,22 0 6,-22 0-6,22 0 0,0-1 0,-22-21 0,22 22 0,1-44-1,-1 21 2,0 1-2,-22 22 2,22 22-1,-22-45 0,0 23 7,0 0-6,0 0 8,0 0-9,0 0 1,0 0 5,0-1 2,0 1 53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17T06:15:21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930">
    <iact:property name="dataType"/>
    <iact:actionData xml:id="d0">
      <inkml:trace xmlns:inkml="http://www.w3.org/2003/InkML" xml:id="stk0" contextRef="#ctx0" brushRef="#br0">20179 4497 0,'44'0'39,"44"-22"-31,45 0 0,0-1 0,44 1 0,23 0 1,-23-22-2,0 22 2,0 22 0,-22-22-3,-66 22 2,-23 0 1,-21 0-1,-23 0-1</inkml:trace>
    </iact:actionData>
  </iact:action>
  <iact:action type="add" startTime="12401">
    <iact:property name="dataType"/>
    <iact:actionData xml:id="d1">
      <inkml:trace xmlns:inkml="http://www.w3.org/2003/InkML" xml:id="stk1" contextRef="#ctx0" brushRef="#br0">20356 4497 0,'22'0'32,"111"0"-26,44 0-4,89 0 6,0 0 0,-23 0 1,1 0-2,-45 0 1,-22 0 0,-110 0 4,-1 0-4</inkml:trace>
    </iact:actionData>
  </iact:action>
  <iact:action type="add" startTime="17146">
    <iact:property name="dataType"/>
    <iact:actionData xml:id="d2">
      <inkml:trace xmlns:inkml="http://www.w3.org/2003/InkML" xml:id="stk2" contextRef="#ctx0" brushRef="#br0">18163 5006 0,'22'0'99,"0"-22"-93,67 0 4,-45 0-4,0 22 1,1 0 0,-23-22 2,22 0-1</inkml:trace>
    </iact:actionData>
  </iact:action>
  <iact:action type="add" startTime="61883">
    <iact:property name="dataType"/>
    <iact:actionData xml:id="d3">
      <inkml:trace xmlns:inkml="http://www.w3.org/2003/InkML" xml:id="stk3" contextRef="#ctx0" brushRef="#br0">10455 8927 0,'0'-22'186,"-22"22"-159,0 0-10,-1 0-1,1 0-9,0 0 2,0 0-1,0 0 0,0 0 1,-23 0-1,23 0 0,0 0 0,-22 0-1,22 0 9,0 0-8,-1 0 0,1 0 0,-22 0 0,22 0-1,22 22 3,-45-22-2,23 0-1,0 0 1,0 22 0,0-22 0,0 0 0,0 0 8,-23 22 1,23-22 9,0 23-21,0-1 4,0 22 7,0-44-9,22 22 2,-23 0-1,1 1 7,22-1-7,-22 22 1,22-22-2,-22 0 1,22 23 0,-22-45 0,22 22 0,-22 0 0,22 0 1,0 0 0,0 0 0,-23 0-3,23 1 10,-22 43-9,0-44 9,22 45-8,0-45 0,-22 0 1,22 22-3,-22 1 5,22-23-5,0 22 2,0 0 0,0 23 0,0-23 0,-22 0 1,22-21-1,0 21-1,0 0 1,0-22 0,0 23 0,0-1 1,0-22 1,0 22-3,0 1-1,0-23 1,0 0 2,0 0-2,0 0 3,0 23-2,0-23 7,0 22-7,0-22 0,0 0 3,0 23-5,0-23 1,22-22 1,-22 44 0,0-22 8,0 0 1,22 1-1,0-1 9,0 0-12,-22 0-4,22 0-1,1-22 0,-23 22 0,22 0 0,0 1 0,0-1 1,0 0 3,23 0 2,-45 0-3,22-22-5,0 22 62,0-22-47,0 0-2,0 0 6,0 0 7,1 0-9,-1 0-14,0 0 6,0 0-7,0 0 8,0 0 8,0 0-4,1 0-8,-1 0 12,0 0 0,0 0-16,0 0 17,-22-22-17,22 22 0,-22-22-1,45 22 1,-23-44 0,0 44 8,-22-22-8,44-1 0,-22 1 0,-22 0 8,23 22-7,-1-44 1,-22 0-2,22-1-1,-22 23-1,22 0 2,-22-44-1,22 43 10,-22-21-9,22 44-1,-22-44 2,0 22 0,22-23-2,-22 23 1,0 0 0,23-22 0,-1-1 8,-22 1-8,0 22 1,22-22-2,0-1 1,-22 1 3,22 0-5,-22-1 1,0 1 1,0 0 0,22 0 0,-22-23 0,23 23 8,-23 22-8,0-1 0,0 1 8,0 0 0,0 0 8,0 0-8,0 0 0,0 0-8,0-1 16,0 1 1,0-22-4,0 22-10,0 0-4,0-1 1,0 1 9,0 0-9,0 0 7,0 0-7,0 0 8,0 0 0,0-1-8,0 1 9,0 0-1,-23-22 7,1 44 41,22-22-40,-22 22 0,22-22-16,-22 22 16,22-23-16,-22 23 24,0 0 80,22-22-92,-23 22 1,23-22 3,-44 22 0,44-22-14,-22 0-4</inkml:trace>
    </iact:actionData>
  </iact:action>
  <iact:action type="add" startTime="65018">
    <iact:property name="dataType"/>
    <iact:actionData xml:id="d4">
      <inkml:trace xmlns:inkml="http://www.w3.org/2003/InkML" xml:id="stk4" contextRef="#ctx0" brushRef="#br0">10632 10256 0,'0'89'74,"0"-23"-69,0 23 5,0 0-4,0-45 2,22 44 0,0-65 0</inkml:trace>
    </iact:actionData>
  </iact:action>
  <iact:action type="add" startTime="66002">
    <iact:property name="dataType"/>
    <iact:actionData xml:id="d5">
      <inkml:trace xmlns:inkml="http://www.w3.org/2003/InkML" xml:id="stk5" contextRef="#ctx0" brushRef="#br0">4895 8816 0,'-44'0'98,"0"0"-92,-1 0 2,1 0-1,-22 23 2,-1-1 0,23-22-3,-45 44 2,67-44 0,-22 22 0,22 0 0,0-22 4,-23 22-5,23-22 16,22 23-17,-22-1 5,0-22-6,22 22 3,-22 0 2,22 0-4,-22 23 3,-1-23-2,1 44 1,22-44 0,0 45 0,0-1 0,-22-22 1,22 23 0,-22-23-4,22 23 4,0-1-1,0 1 0,0-1-1,0 23 2,0-23 0,0 23-1,0-1 1,0-21-3,0 21 1,0-21 2,0-1 4,0 1-8,0-1 2,0-21 1,0 43-1,22-66 2,-22 23 7,22-45-9,-22 22 1,0 22 1,22-22 9,23 0-14,-45 0 5,22 1 0,0-1 6,0 0-7,0 0-1,0 0 3,1 0-1,21 23-3,-22-23 2,22 0 1,-44 0-2,23 0 1,21-22 25,0 0-18,-22 0-7,67-22-1,-23-44 4,-21 44-2,43-45-1,-43 45 2,-1-45-3,22 45 0,-21-22-2,-23 44 3,0-22 2,0 0-4,0 22 2,0-22 1,-22-1-2,22 1 1,1 0 0,-23-44 0,22-1 0,0-21 0,0-45 0,-22 66 0,22 1 0,-22-1 0,0-21 0,0-1 0,0-22 1,0-22-1,0 23 1,0-23-1,0 22-2,-22-22 3,-22 67-2,-1-67 4,45 66-3,-22 45-1,0-22-1,0 22 1,22 0 3,-22 22 13,22-23-7,-22 23 0,-67-22 97</inkml:trace>
    </iact:actionData>
  </iact:action>
  <iact:action type="add" startTime="67793">
    <iact:property name="dataType"/>
    <iact:actionData xml:id="d6">
      <inkml:trace xmlns:inkml="http://www.w3.org/2003/InkML" xml:id="stk6" contextRef="#ctx0" brushRef="#br0">3323 10234 0,'0'-22'97,"0"0"-89,22 0 9,0 22 21,0 0-30,0 0-1,0 0 2,1 0 2,-1 0-4,22 0 9,-22 44-8,0-44-1,-22 22 0,23 0 0,-1 23 2,-22-23-1,0 22-1,0-22 2,0 0-1,0 0 1,0 1-2,0-1 9,0 0 0,0 0 1,0 0-2,0 0 1,66-22 176,23 0-183,44-44 0,-111 22 0,22 22-3,-22 0 1,-22-22 129</inkml:trace>
    </iact:actionData>
  </iact:action>
  <iact:action type="add" startTime="72738">
    <iact:property name="dataType"/>
    <iact:actionData xml:id="d7">
      <inkml:trace xmlns:inkml="http://www.w3.org/2003/InkML" xml:id="stk7" contextRef="#ctx0" brushRef="#br0">11297 11142 0,'0'22'139,"44"23"-133,0 21 1,-22-22 3,23-21-1,-45-1-2,44 22-1,-22-22 25,45-44 242,21-44-264,-21-23-1,65 0-1,46 1 0,-45-1 1,-1 23 0,-65 21 0,-23 23 0,1 0 1</inkml:trace>
    </iact:actionData>
  </iact:action>
  <iact:action type="add" startTime="108857">
    <iact:property name="dataType"/>
    <iact:actionData xml:id="d8">
      <inkml:trace xmlns:inkml="http://www.w3.org/2003/InkML" xml:id="stk8" contextRef="#ctx0" brushRef="#br0">32117 7554 0,'22'0'96,"23"0"-88,43 0 0,23 0 0,-22 0 0,43 0 0,-43 0 0,0-22 0,-45 22 0,0 0 0</inkml:trace>
    </iact:actionData>
  </iact:action>
  <iact:action type="add" startTime="109370">
    <iact:property name="dataType"/>
    <iact:actionData xml:id="d9">
      <inkml:trace xmlns:inkml="http://www.w3.org/2003/InkML" xml:id="stk9" contextRef="#ctx0" brushRef="#br0">32405 7842 0,'22'0'48,"111"0"-41,22 0 2,45-45-1,21 23-1,-44-22 1,-44 0 1,-44 44 0,-45 0-1,-22 0-2,0 0 3,0 0-2</inkml:trace>
    </iact:actionData>
  </iact:action>
  <iact:action type="add" startTime="110107">
    <iact:property name="dataType"/>
    <iact:actionData xml:id="d10">
      <inkml:trace xmlns:inkml="http://www.w3.org/2003/InkML" xml:id="stk10" contextRef="#ctx0" brushRef="#br0">26070 9437 0,'0'22'50,"22"-22"-44,67 0 2,22-22-1,22 22 0,22-23 5,-44 1-6,-23 22 0,-21 0 2,-45 0 0,0 0 1</inkml:trace>
    </iact:actionData>
  </iact:action>
  <iact:action type="add" startTime="110459">
    <iact:property name="dataType"/>
    <iact:actionData xml:id="d11">
      <inkml:trace xmlns:inkml="http://www.w3.org/2003/InkML" xml:id="stk11" contextRef="#ctx0" brushRef="#br0">26225 9725 0,'23'0'58,"43"0"-51,67-23 2,-45 1-4,45 0 3,-44 0-1,-45 22 0,-22 0 2,23 0-1,-1-22 2</inkml:trace>
    </iact:actionData>
  </iact:action>
  <iact:action type="add" startTime="114186">
    <iact:property name="dataType"/>
    <iact:actionData xml:id="d12">
      <inkml:trace xmlns:inkml="http://www.w3.org/2003/InkML" xml:id="stk12" contextRef="#ctx0" brushRef="#br0">25007 11120 0,'111'0'71,"44"-22"-62,89-22 0,21 22-1,-21-23 1,-45 23-3,-21 0 1,-23 0 7,-89 22-9,-44-22 3,0 22 1</inkml:trace>
    </iact:actionData>
  </iact:action>
  <iact:action type="add" startTime="114601">
    <iact:property name="dataType"/>
    <iact:actionData xml:id="d13">
      <inkml:trace xmlns:inkml="http://www.w3.org/2003/InkML" xml:id="stk13" contextRef="#ctx0" brushRef="#br0">25893 11231 0,'-22'22'41,"111"-22"-18,66 0-14,22-22 2,0 0-7,-22 0 5,-66-1-2,-23 1 2,1 0-2,-45 22 1,0 0 1</inkml:trace>
    </iact:actionData>
  </iact:action>
  <iact:action type="add" startTime="139098">
    <iact:property name="dataType"/>
    <iact:actionData xml:id="d14">
      <inkml:trace xmlns:inkml="http://www.w3.org/2003/InkML" xml:id="stk14" contextRef="#ctx0" brushRef="#br0">31541 7089 0,'0'-23'53,"22"23"-48,1 0 8,-1 23-4,-22-1 6,22-22 33,44 0-32,45-22-9,44-111 1,22 44 0,1-44 1,21-22-1,-66 67 0,-22 21-1,-23 23 2,-44 22-1,-44-1 1</inkml:trace>
    </iact:actionData>
  </iact:action>
  <iact:action type="add" startTime="140330">
    <iact:property name="dataType"/>
    <iact:actionData xml:id="d15">
      <inkml:trace xmlns:inkml="http://www.w3.org/2003/InkML" xml:id="stk15" contextRef="#ctx0" brushRef="#br0">32184 5449 0,'0'-22'16,"-23"22"-9,1 67 1,-44 21 1,44 1-2,-45 88 1,23-110 0,0 21 0,22-21 1,-1-45 0,23 0 62,45-22-64,88 0 4,88-22-4,-22 0 0,67 22 3,-22 0-3,-67 0-1,-66 0 2,-67-22 1,-22 22-1</inkml:trace>
    </iact:actionData>
  </iact:action>
  <iact:action type="add" startTime="140850">
    <iact:property name="dataType"/>
    <iact:actionData xml:id="d16">
      <inkml:trace xmlns:inkml="http://www.w3.org/2003/InkML" xml:id="stk16" contextRef="#ctx0" brushRef="#br0">32228 5516 0,'0'-22'54,"-22"88"-48,22 111 3,0 67-4,0 0 1,0-45 2,0-22-1,0-22 1,0-66-1,0-45 3,0-22-3</inkml:trace>
    </iact:actionData>
  </iact:action>
  <iact:action type="add" startTime="142410">
    <iact:property name="dataType"/>
    <iact:actionData xml:id="d17">
      <inkml:trace xmlns:inkml="http://www.w3.org/2003/InkML" xml:id="stk17" contextRef="#ctx0" brushRef="#br0">25517 8063 0,'0'-22'64,"22"-22"-48,0 22-1,0 22-7,0 0 40,22 22-32,-21 44-8,-1 1 0,0-1 1,-22-22 1,0-21-5,0-1 3,0 22 1,0-22 10,0 0-11,0 1-4,0-46 143,133-21-139,-45 0 1,45 22-3,-88-23 5,-1 45-8,0 0 5,-22-22 8</inkml:trace>
    </iact:actionData>
  </iact:action>
  <iact:action type="add" startTime="143786">
    <iact:property name="dataType"/>
    <iact:actionData xml:id="d18">
      <inkml:trace xmlns:inkml="http://www.w3.org/2003/InkML" xml:id="stk18" contextRef="#ctx0" brushRef="#br0">23656 11098 0,'22'0'87,"89"0"-82,44-22 3,89 22-2,44 0-1,110 0 3,-21 0-1,-67 0 2,0 0 3,-44 0-8,-67 0 7,-44 0-5,-111 0 1</inkml:trace>
    </iact:actionData>
  </iact:action>
  <iact:action type="add" startTime="144242">
    <iact:property name="dataType"/>
    <iact:actionData xml:id="d19">
      <inkml:trace xmlns:inkml="http://www.w3.org/2003/InkML" xml:id="stk19" contextRef="#ctx0" brushRef="#br0">24298 11076 0,'67'0'31,"66"0"-20,110 22-3,45 22-3,45 1 3,176 21 1,133 23-1,-309-45-1,-45-22 0,-156-22 2,-65 0-1,-45 0-1</inkml:trace>
    </iact:actionData>
  </iact:action>
  <iact:action type="add" startTime="145042">
    <iact:property name="dataType"/>
    <iact:actionData xml:id="d20">
      <inkml:trace xmlns:inkml="http://www.w3.org/2003/InkML" xml:id="stk20" contextRef="#ctx0" brushRef="#br0">32117 10589 0,'0'-23'27,"22"23"-14,0 23-5,23 21-1,-23-22 0,0 0 2,0 0 7,0 0 42,45-22-44,44-22-6,44-88 0,-22 21 0,-23 0 2,45 1-1,-66 21-1,-45 45-2,-22 0 1</inkml:trace>
    </iact:actionData>
  </iact:action>
  <iact:action type="add" startTime="155922">
    <iact:property name="dataType"/>
    <iact:actionData xml:id="d21">
      <inkml:trace xmlns:inkml="http://www.w3.org/2003/InkML" xml:id="stk21" contextRef="#ctx0" brushRef="#br0">908 13889 0,'23'22'89,"-1"22"-83,0-21 2,0-1 0,0 22 0,0 0 8,-22-21 40,22-23-16,1 22-16,-1 0-15,22-22 15,-22 0 120,45-22-136,-23-23 0,0-21 0,23 22-1,-1-45 2,1 45-2,-1-23 2,-44 45-2,0 0 1,1 22 0,-23-22 8</inkml:trace>
    </iact:actionData>
  </iact:action>
  <iact:action type="add" startTime="162042">
    <iact:property name="dataType"/>
    <iact:actionData xml:id="d22">
      <inkml:trace xmlns:inkml="http://www.w3.org/2003/InkML" xml:id="stk22" contextRef="#ctx0" brushRef="#br0">1949 13313 0,'0'-22'84,"-66"44"-73,22 89-3,-1-67 0,1 23-1,22-1 4,0-44-2,22 0 1,0 23-5,0-23 9,0 0 58,44-22-54,0-22-10,-21 22 6</inkml:trace>
    </iact:actionData>
  </iact:action>
  <iact:action type="add" startTime="162889">
    <iact:property name="dataType"/>
    <iact:actionData xml:id="d23">
      <inkml:trace xmlns:inkml="http://www.w3.org/2003/InkML" xml:id="stk23" contextRef="#ctx0" brushRef="#br0">2215 12981 0,'0'66'63,"0"67"-53,0-22 4,0 22-8,0-22 1,0-23-1,0 1 1,0-45 0,0-22 9</inkml:trace>
    </iact:actionData>
  </iact:action>
  <iact:action type="add" startTime="165329">
    <iact:property name="dataType"/>
    <iact:actionData xml:id="d24">
      <inkml:trace xmlns:inkml="http://www.w3.org/2003/InkML" xml:id="stk24" contextRef="#ctx0" brushRef="#br0">7022 18142 0,'0'22'79,"22"-22"-70,66 0-1,45 0 1,0 0 2,0 0-5,22 0 0,-22 0 2,-44 0 0,-23 0 7,-22 0-13</inkml:trace>
    </iact:actionData>
  </iact:action>
  <iact:action type="add" startTime="165798">
    <iact:property name="dataType"/>
    <iact:actionData xml:id="d25">
      <inkml:trace xmlns:inkml="http://www.w3.org/2003/InkML" xml:id="stk25" contextRef="#ctx0" brushRef="#br0">7332 18275 0,'-22'22'79,"44"-22"-74,133 0 5,22 0-5,-22 0 3,-22 0 0,-44 0 1,-45 0-2,-22 0 2,0 0-1</inkml:trace>
    </iact:actionData>
  </iact:action>
  <iact:action type="add" startTime="178162">
    <iact:property name="dataType"/>
    <iact:actionData xml:id="d26">
      <inkml:trace xmlns:inkml="http://www.w3.org/2003/InkML" xml:id="stk26" contextRef="#ctx0" brushRef="#br0">12448 15506 0,'23'-22'41,"-1"22"-19,0-22-14,22 22 0,89 0 0,0-22 0,88-1 0,23-21-1,-22 44 4,-45 0-3,-22 0 0,-44 0-2,-45 0 2</inkml:trace>
    </iact:actionData>
  </iact:action>
  <iact:action type="add" startTime="178666">
    <iact:property name="dataType"/>
    <iact:actionData xml:id="d27">
      <inkml:trace xmlns:inkml="http://www.w3.org/2003/InkML" xml:id="stk27" contextRef="#ctx0" brushRef="#br0">13069 15838 0,'22'0'71,"111"0"-66,44-22 1,-22 0 2,0 0-1,-44 0-1,22 0 2,-67 22 4,-22-23-5,-22 23 0</inkml:trace>
    </iact:actionData>
  </iact:action>
  <iact:action type="add" startTime="202981">
    <iact:property name="dataType"/>
    <iact:actionData xml:id="d28">
      <inkml:trace xmlns:inkml="http://www.w3.org/2003/InkML" xml:id="stk28" contextRef="#ctx0" brushRef="#br0">24520 14642 0,'-22'0'174,"0"0"-123,-1 0-15,23 22-28,-22-22 31,22 22-31,-22-22 1,-22 23 14,44-1-7,-22-22 0,0 22 17,-1 0 30,1 0-46,0 0 2,0 1 2,0-23-13,22 22 0,-22 0-1,-1 0 9,1 0-8,-22 0 8,44 0-8,-22-22 0,0 23 8,0-1-8,-1 0 15,1 0-6,22 0-8,-22-22 4,0 22-7,0 0-1,22 1 1,-22-1 3,0-22-1,22 44-1,-23 0 2,1-21-2,0 21 2,0-22 0,22 0 1,-22 22-3,0-21-1,22-1 4,0 22-4,0-22 2,-23 0 3,1 45-3,0-23 6,22 0-7,0 1 1,-44 21 0,22 1 0,22-1 0,-22 1 1,-1-23-3,1 22 3,0-21-1,0-1 0,22 0-1,-22 1 3,22 21-4,0 0 2,0-43 1,0 43-1,-22-22 0,22 1-1,0-23 4,0 22-3,0 0-2,0 1 3,0-23-2,0 0 1,0 22 1,0 1-1,0-1 0,0-22-1,0 22 1,22 23 0,0-23 0,0 23 4,-22-23-5,44 44 2,-21-43-4,-23 21 3,22-21-1,-22-23 5,44 22-7,-44-22 10,0 0-7,0 23 8,22-45-7,-22 22-1,0 0 0,22 22 0,-22-22 0,22 23-1,1-1 11,-1-22-4,0 22 13,0-21-9,0-1-11,0 0 7,23 0 0,-1 0 2,-22 0-8,22-22 8,-21 0 8,-1 0-15,0 0 7,0 0-7,0 0 6,0 0-6,0 0-3,1 0 1,21 0 3,-22 0-4,45 0 3,-45 0-1,22-22 3,0 0-6,-22 0 6,45 0-3,-23-23 1,0 1-2,1 0-2,21-1 4,-21-21-1,21 0 3,-44-1-5,45-21 1,-45 21 0,22 1 1,0-1 1,1-44-3,-45 67 3,0-22-1,22 21 0,-22-21 1,22-1-2,-22 23 1,0-22-1,0-23 2,0 45-1,0-23 1,0 1 2,0-1-5,0 1 0,0 0 2,0 21 0,-22-21-1,22 21 3,0-43-2,0 21-1,-22 1 1,-23-45 0,45 67 0,-22-23-1,22 23 2,-22 0-1,22-23 1,-44-21-2,22 21 1,22 23 0,0 22 1,-23-45-1,1 23-1,0 0 2,22 22-2,0-23 2,-22 1 6,0 0-7,22-1 0,-22 23 0,0 0 0,22-22 1,-23 22-2,1 0 5,22-1-4,-22 1 0,0 0 4,22 0 12,-22 22-16,22-22 0,-22 0 17,-1-1-1,1-21-16,-22 22 0,22-22-1,-22 22 1,-1-23 0,1-21 0,0 44-1,22 0 2,-1-1 0,23 1-2</inkml:trace>
    </iact:actionData>
  </iact:action>
  <iact:action type="add" startTime="209914">
    <iact:property name="dataType"/>
    <iact:actionData xml:id="d29">
      <inkml:trace xmlns:inkml="http://www.w3.org/2003/InkML" xml:id="stk29" contextRef="#ctx0" brushRef="#br0">31696 15927 0,'22'22'72,"-22"22"-65,0 23 0,0-1 2,0-21-1,0-1 0,0-22 2,0 22-2</inkml:trace>
    </iact:actionData>
  </iact:action>
  <iact:action type="add" startTime="210587">
    <iact:property name="dataType"/>
    <iact:actionData xml:id="d30">
      <inkml:trace xmlns:inkml="http://www.w3.org/2003/InkML" xml:id="stk30" contextRef="#ctx0" brushRef="#br0">29083 15329 0,'0'-22'42,"22"22"-36,-22-22 10,22-1-11,0 23 4,22 0 63,-21 45-62,-1 43-2,0 1-1,22-23 0,-44-21 4,0-23-6,0 0 2,0 0 4,0 0-4,0 0 1,-22 1 7,66-23 113,111-67-120,0 45 2,-22-44-1,-44 43-2,-67 23-1,-22-22 3</inkml:trace>
    </iact:actionData>
  </iact:action>
  <iact:action type="add" startTime="211522">
    <iact:property name="dataType"/>
    <iact:actionData xml:id="d31">
      <inkml:trace xmlns:inkml="http://www.w3.org/2003/InkML" xml:id="stk31" contextRef="#ctx0" brushRef="#br0">27798 15949 0,'-22'-22'92,"88"22"-84,23 0-3,0 0 2,-45 0 0,-22 0 2,0 22 62,-44 67-63,0-23 2,0-22-3,-23 1 2,45-23-3,-22 0 2,0-22 8,22 22 233,0 0-243,0 1 4,0 21-3,-22 0 1,22 0 0,-44 1 0,21 21 2,-21-44-4,0 23 1,-23-23 1,1 0 1,0-22-1,-1 22 0,45-22 0,0 0 32,0-22 0</inkml:trace>
    </iact:actionData>
  </iact:action>
  <iact:action type="add" startTime="212681">
    <iact:property name="dataType"/>
    <iact:actionData xml:id="d32">
      <inkml:trace xmlns:inkml="http://www.w3.org/2003/InkML" xml:id="stk32" contextRef="#ctx0" brushRef="#br0">26026 15240 0,'-22'0'84,"0"67"-78,0 43 2,22-21 0,-23-45-2,23-21 3,0-1-2,0 0 1,23-22 89,65 0-89,67 0 2,-44 0-3,22 0 0,-67 0 0,-21 0 1</inkml:trace>
    </iact:actionData>
  </iact:action>
  <iact:action type="add" startTime="213353">
    <iact:property name="dataType"/>
    <iact:actionData xml:id="d33">
      <inkml:trace xmlns:inkml="http://www.w3.org/2003/InkML" xml:id="stk33" contextRef="#ctx0" brushRef="#br0">26225 15417 0,'-22'23'60,"22"43"-55,0 1 2,0-1 1,0-22 1,0 23-2,0-1 1,0 1 0,0-23 0,0 0 2,0-22-5,0 23 3,0-23 9,-22-22-9,22 22 1</inkml:trace>
    </iact:actionData>
  </iact:action>
  <iact:action type="add" startTime="214538">
    <iact:property name="dataType"/>
    <iact:actionData xml:id="d34">
      <inkml:trace xmlns:inkml="http://www.w3.org/2003/InkML" xml:id="stk34" contextRef="#ctx0" brushRef="#br0">23944 15949 0,'0'22'80,"0"45"-73,0-1 2,-22-22-1,0 1 1,22-1-1,0-22 154,44-22-154,-22 0 7,0-22-8,0 22 15,1 0 43,-1 22-41,0-22-9,-22 22-6,44-22 5,-44 23 12,0-1-2,0 0-8,0 0-5,0 0-5,0 0 10,0 45-9,-22-67 1,22 22 1,-22-22 5,0 22 11,0-22 46,-1 0-63,-21 0 8,22 0-7,0 0 6</inkml:trace>
    </iact:actionData>
  </iact:action>
  <iact:action type="add" startTime="216242">
    <iact:property name="dataType"/>
    <iact:actionData xml:id="d35">
      <inkml:trace xmlns:inkml="http://www.w3.org/2003/InkML" xml:id="stk35" contextRef="#ctx0" brushRef="#br0">23988 15949 0,'22'0'78,"45"0"-68,-1 0-2,23 0 0,-23 0-1,-21 0 1,-1 0 0,-22 0 8,0 22 97</inkml:trace>
    </iact:actionData>
  </iact:action>
  <iact:action type="add" startTime="226538">
    <iact:property name="dataType"/>
    <iact:actionData xml:id="d36">
      <inkml:trace xmlns:inkml="http://www.w3.org/2003/InkML" xml:id="stk36" contextRef="#ctx0" brushRef="#br0">22438 15107 0,'0'45'86,"0"-1"-77,0 0 0,-22 23-3,22-45 2,0 22 2,0-22-3,0 0 2,0 1 6,0-1 66,44-22-73,0-45-1,-22 23 0,45-44 2,-45 44 7,-44 22 169,0 0-178</inkml:trace>
    </iact:actionData>
  </iact:action>
  <iact:action type="add" startTime="227455">
    <iact:property name="dataType"/>
    <iact:actionData xml:id="d37">
      <inkml:trace xmlns:inkml="http://www.w3.org/2003/InkML" xml:id="stk37" contextRef="#ctx0" brushRef="#br0">21197 15949 0,'0'-44'105,"23"22"-92,21 22-6,-22 0-2,0 0 3,0-23 0,0 23 0,1-22 0,-1 22 90,0 0 29,-22 45-118,0-1-2,0 22 0,0 23 1,0-45 0,0 1-1,0-1 2,0-22-1,-22 0 0,22 0 0,-22 1 104</inkml:trace>
    </iact:actionData>
  </iact:action>
  <iact:action type="add" startTime="228203">
    <iact:property name="dataType"/>
    <iact:actionData xml:id="d38">
      <inkml:trace xmlns:inkml="http://www.w3.org/2003/InkML" xml:id="stk38" contextRef="#ctx0" brushRef="#br0">21308 16215 0,'0'-44'49,"22"-1"-42,23 23 1,-1-22 0,0 22-1,-22 22 0,1 0 1,-1-22 9</inkml:trace>
    </iact:actionData>
  </iact:action>
  <iact:action type="add" startTime="229002">
    <iact:property name="dataType"/>
    <iact:actionData xml:id="d39">
      <inkml:trace xmlns:inkml="http://www.w3.org/2003/InkML" xml:id="stk39" contextRef="#ctx0" brushRef="#br0">19093 15107 0,'-22'-22'49,"0"22"-20,0 0-20,22 22-1,-45 0 1,45 1-1,0-1 15,0 0-15,0 0 0,23-22 8,-23 22-7,22 0 0,22-22-3,0 45 2,-21-45 8,-1 0-8,-22 22-1,44 0 2,-22-22 15,0 22 48,0 0-54,1 23 13,-23-23 0,0 0-6,-23 0 14,1-22 98,22-22-111,0-22-17,0 21 2,0 1 6,0 0-9,0 0 0,0 0 2,0 0-2,0-23-2,0 23 9,0 0 1</inkml:trace>
    </iact:actionData>
  </iact:action>
  <iact:action type="add" startTime="232123">
    <iact:property name="dataType"/>
    <iact:actionData xml:id="d40">
      <inkml:trace xmlns:inkml="http://www.w3.org/2003/InkML" xml:id="stk40" contextRef="#ctx0" brushRef="#br0">20954 14952 0,'-45'-22'63,"-21"22"-56,-45 44 1,23 1 0,-23 21 0,0 1-1,-22 21 2,67-21 1,-23 21-1,45-43-2,0 21-2,-1 45 4,23-45 0,-22 23 0,44-23-3,-22 1 3,22-1-2,0 1 2,0-1-2,0-22 1,0 45 3,0-22-1,0 21-4,0 1 1,0-1 0,0 23 0,22-67 0,0 23 2,0-1 0,-22 1 2,22-1-4,1 1-1,-1-23 1,-22 22 0,22-21 10,0 21-8,0-22-2,-22 1 1,0-23 0,22 0 0,23 45-1,-23-45 1,0 44 0,0-22 0,22 1 1,-44-23-1,45 22-1,-23 0 1,22 23 1,-22-45-1,45 67 0,-45-67 0,22 22 0,-22-22 0,0 0 1,1 1-1,-1-1 7,0-22-5,0 0 13,0 0-8,22 0-7,23 22-1,-1-22 3,1 0-3,44 0 1,-45 0 0,45 0-1,-45 0 2,1-22-1,-1-23 0,-22 1-1,1 0 2,-1 22-1,22-67-1,-43 45 2,21-45 2,-22 23-2,22-1 0,-22-66 3,1 0-8,-1 45 3,0 21-1,-22-21 1,22-23 0,0 45 1,-22-23 0,22 0 0,-22-21 1,0 65-3,0-21 3,0-23-1,0 23-1,0-1 2,0 1 0,0 22-1,0-23 0,0 23-1,0 0 1,0-1 0,-44-66 0,44 67 0,-22-22 0,0 21 0,0-21 0,-1 0 0,1-1 0,-22 23 0,22-1 0,0 23 0,0-22 1,-1 0 6,1 44-2,0-45-6,0 23 2,0 0-2,0 0-1,-23 0 0,23-23 1,-44 23 1,21 0 0,-21-22 1,0 22 0,-1 0-1,23-1 0,22 23 2,0 0-4,-23 0 3,23-22 0,0 22-4,0 0 3,0 0 0,-1 0 0,1 0 8,0 0-7,0 0-3,0 0 11,0 0-9,-23 0 1,23 0-2,0 0 1,-22 0 0,22 22 0,-23-22 0</inkml:trace>
    </iact:actionData>
  </iact:action>
  <iact:action type="add" startTime="234251">
    <iact:property name="dataType"/>
    <iact:actionData xml:id="d41">
      <inkml:trace xmlns:inkml="http://www.w3.org/2003/InkML" xml:id="stk41" contextRef="#ctx0" brushRef="#br0">20555 14421 0,'22'0'89,"23"44"-83,-1 22 1,-22-43 2,0-1 6,0-22 57,23 0-56,21-45-8,0-43 0,23-1-1,-22 45 2,-1-23-1,0 45-1,-43 0 2,65-22 0,-88 22 0,22 0 0</inkml:trace>
    </iact:actionData>
  </iact:action>
  <iact:action type="add" startTime="236377">
    <iact:property name="dataType"/>
    <iact:actionData xml:id="d42">
      <inkml:trace xmlns:inkml="http://www.w3.org/2003/InkML" xml:id="stk42" contextRef="#ctx0" brushRef="#br0">23745 14421 0,'22'0'58,"0"0"-51,0 0 0,-22 22 1,22-22 0,45 66 0,-23-44 8,-44 1-7,22-1-2,-22 0 1,44-22 126,23-22-127,21-45 1,45-21-3,-44 21 1,44-21 2,-67 43 0,1 1 1,21-22-3,-65 66 11,-1-23-1</inkml:trace>
    </iact:actionData>
  </iact:action>
  <iact:action type="add" startTime="241539">
    <iact:property name="dataType"/>
    <iact:actionData xml:id="d43">
      <inkml:trace xmlns:inkml="http://www.w3.org/2003/InkML" xml:id="stk43" contextRef="#ctx0" brushRef="#br0">29548 12139 0,'-67'22'58,"45"-22"-52,0 0 1,-22 45 2,-23-23-1,1 44-1,44-44-1,-89 67 2,45-23 2,-23 23-1,45-23-3,-1 1 4,1-1-5,22-21 4,-22 43-1,21-43 3,23 21-3,-22-22 0,0 23 1,22-23-3,0 22 0,-22-21 2,22 43 0,0-43 7,-22 88-13,22-67 6,0 23-1,0-45 1,0 22 0,0-21 3,0-23-6,0 22 3,0 0 0,0 23 1,0-1 1,0-43-3,44 43 0,-22-22 0,45 45 1,-45-67 0,22 22-1,-44 1 2,44-23-1,-21 22 1,-1-44 0,0 22-2,0 23 2,0-23 5,0 0 2,1 22-9,-1-44 2,-22 22-2,22 0 2,-22 1-2,22-1 1,0-22 9,0 0 87,23 0-76,-23-22-22,0-1 2,66 1-2,-65 0 3,21-22-3,0 44 3,-22-22-1,23 0 0,-23-1 0,-22 1 2,44 0 0,-22 0 2,0 0-4,23-45 0,-1 1 0,0-23-1,-22 1 1,23 21 1,-23 1-1,0-23 0,-22 23 0,22-1 0,0 23 0,1 0 8,-23 22-8,0-1 3,0 1-6,22 22 6,-22-22-6,0 0 3,0 0 2,0-23-2,0 1-1,0-22 0,0 21 1,0-21 0,0 22 0,0-23-1,0 23 2,0 0 1,0-1-2,0-21 0,-22 44 0,22-23-2,-45-21 2,23 44 0,-22-23 0,-1-21 1,-21 0 0,22 21-2,22 1 4,-45-22-6,23-1 6,-23 23-5,23-23 2,22 45-2,-22-22 2,21 22 0,1 0 1,22-1-2,-22 23 10,22-22-10,-22 0 2</inkml:trace>
    </iact:actionData>
  </iact:action>
  <iact:action type="add" startTime="248721">
    <iact:property name="dataType"/>
    <iact:actionData xml:id="d44">
      <inkml:trace xmlns:inkml="http://www.w3.org/2003/InkML" xml:id="stk44" contextRef="#ctx0" brushRef="#br0">30323 18209 0,'-22'-23'9,"44"1"41,0 22-45,45 0 5,-23-22-4,22 22 3,1 0-1,21 0-1,23 0 0,0 0 2,22 0 1,-22 0-4,44 0 1,-45 0 2,45 0-2,-66 0 2,0 0-1,-1 0 0,-21 0 2,-23 0 0,-22 0-2,0 0 4,0 0-8,1-22 48</inkml:trace>
    </iact:actionData>
  </iact:action>
  <iact:action type="add" startTime="249338">
    <iact:property name="dataType"/>
    <iact:actionData xml:id="d45">
      <inkml:trace xmlns:inkml="http://www.w3.org/2003/InkML" xml:id="stk45" contextRef="#ctx0" brushRef="#br0">30677 18496 0,'111'0'63,"111"0"-54,-1 0-1,23 0 0,-1 0-2,-43 0 3,-89 0 1,-45 0-4,-22 0 3</inkml:trace>
    </iact:actionData>
  </iact:action>
  <iact:action type="add" startTime="250730">
    <iact:property name="dataType"/>
    <iact:actionData xml:id="d46">
      <inkml:trace xmlns:inkml="http://www.w3.org/2003/InkML" xml:id="stk46" contextRef="#ctx0" brushRef="#br0">20998 15174 0</inkml:trace>
    </iact:actionData>
  </iact:action>
  <iact:action type="add" startTime="251538">
    <iact:property name="dataType"/>
    <iact:actionData xml:id="d47">
      <inkml:trace xmlns:inkml="http://www.w3.org/2003/InkML" xml:id="stk47" contextRef="#ctx0" brushRef="#br0">24165 15063 0</inkml:trace>
    </iact:actionData>
  </iact:action>
  <iact:action type="add" startTime="252482">
    <iact:property name="dataType"/>
    <iact:actionData xml:id="d48">
      <inkml:trace xmlns:inkml="http://www.w3.org/2003/InkML" xml:id="stk48" contextRef="#ctx0" brushRef="#br0">29880 14620 0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17T06:15:21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122">
    <iact:property name="dataType"/>
    <iact:actionData xml:id="d0">
      <inkml:trace xmlns:inkml="http://www.w3.org/2003/InkML" xml:id="stk0" contextRef="#ctx0" brushRef="#br0">8594 17522 0,'22'0'67,"23"0"-62,21 0 3,89 0-2,111 0 3,22 0-2,44-22 1,23 22 0,-67 0 0,-45 0 1,-43 0 0,-45 0-2,-67 0 1,-66 0-1,1 0 58</inkml:trace>
    </iact:actionData>
  </iact:action>
  <iact:action type="add" startTime="38554">
    <iact:property name="dataType"/>
    <iact:actionData xml:id="d1">
      <inkml:trace xmlns:inkml="http://www.w3.org/2003/InkML" xml:id="stk1" contextRef="#ctx0" brushRef="#br0">8506 17699 0,'0'0'2,"22"22"18,66-22-12,90 22 1,87 0 3,156 1-5,133 21 2,177-22-2,-67-22 1,-154 44-2,-200-44 0,-44 0 5,-111 0-6,-133 0 4</inkml:trace>
    </iact:actionData>
  </iact:action>
  <iact:action type="add" startTime="47617">
    <iact:property name="dataType"/>
    <iact:actionData xml:id="d2">
      <inkml:trace xmlns:inkml="http://www.w3.org/2003/InkML" xml:id="stk2" contextRef="#ctx0" brushRef="#br0">22261 8573 0,'22'0'39,"133"44"-30,44 23 0,-88-1-3,-22-44 2,-45 0 0,0 23 4,-22-23-7,0-22 2,1 0 42,43-45 4,45-65-47,-1-1 2,1 0-1,0 0-1,44-22 2,-22 45 0,0-1-1,-45 23 1,-21 22 5,-23 21-6</inkml:trace>
    </iact:actionData>
  </iact:action>
  <iact:action type="add" startTime="52946">
    <iact:property name="dataType"/>
    <iact:actionData xml:id="d3">
      <inkml:trace xmlns:inkml="http://www.w3.org/2003/InkML" xml:id="stk3" contextRef="#ctx0" brushRef="#br0">27975 18430 0,'22'0'46,"1"0"-38,109 0 1,68-44 0,66 22-2,66-45 0,-66 45 1,66 0 1,-44 0-1,-45-23 0,-132 45-1,0 0 1,-67-22 1,-22 22-1</inkml:trace>
    </iact:actionData>
  </iact:action>
  <iact:action type="add" startTime="53418">
    <iact:property name="dataType"/>
    <iact:actionData xml:id="d4">
      <inkml:trace xmlns:inkml="http://www.w3.org/2003/InkML" xml:id="stk4" contextRef="#ctx0" brushRef="#br0">28573 18519 0,'0'-23'19,"0"-21"-13,89 22 1,66-67 1,44 45-1,67-44 1,22 43-1,22 23 2,-66-22-2,-67 22 2,-88-1-2,-45 23 1,-22 0 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17T06:53:09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18">
    <iact:property name="dataType"/>
    <iact:actionData xml:id="d0">
      <inkml:trace xmlns:inkml="http://www.w3.org/2003/InkML" xml:id="stk0" contextRef="#ctx0" brushRef="#br0">11939 1484 0,'-22'-22'115,"0"22"-92,-1 0-17,1 0 3,0-22-2,-22 22 2,0-22-3,21 22 4,1 0-4,-22 0 2,22 0 1,0 0 6,0 0-7,-23 0 8,23 0 0,0 0 58,22 22-58,0 0-1,0 0-7,0 1 1,0-1-2,0 44 0,0-22 9,0-21-6,22 21-4,-22-22 3,22 0-2,-22 22 2,0-21 6,0-1-7,0 0-1,0 0 12,0 0-4,0 0 17,0 1-24,0-1 8,0 0-8,0 0 16,0 0-16,0 0 0,0 0-1,0 1 2,22 43 5,1-66-5,-23 44 7,22-21 0,0 21 1,0-22-2,0 22-6,0-22-1,-22 1 1,22-1 6,1 0 2,-1 0 6,0 0-7,0-22 40,0 0-14,22 0-28,-44-22-7,23 0 1,-1 0 0,-22 0 0,0-23 8,22 23-7,-22 0 6,0 0-7,0-22 1,0-1 6,0 23-7,0 0 1,0 0-1,22 22 0,-22-22 0,22-1-1,-22 1 9,0 0 0,0-22-8,22 44 0,-22-44 1,23-1-1,-23 1 0,0 22 0,0 0 0,0-1 0,0-21 0,0 22 8,22-22 2,-22 22-3,0-1-7,0 1 0,0 0-1,0 0 1,0 0 0,0 0-1,0 0 1,0-1 0,0 1 0,0 0 0,0 0 9,0 0 111</inkml:trace>
    </iact:actionData>
  </iact:action>
  <iact:action type="add" startTime="10666">
    <iact:property name="dataType"/>
    <iact:actionData xml:id="d1">
      <inkml:trace xmlns:inkml="http://www.w3.org/2003/InkML" xml:id="stk1" contextRef="#ctx0" brushRef="#br0">12005 864 0,'23'-22'21,"-46"22"45,1 0-50,0 0-8,0 0 0,-22 22 0,44 0 0,-23 0 0,23 1 11,0 21-14,0-22 4,0 0 1,0 0-5,0 1 11,0-1 0,0 0 16,23 0-15,-1-66 135,-22 22-136,0-1-7,22 23-2,-22-22 9,0 0 23,0 0-15,22 22-16,-22-22 0,0 0 1,0-1 7,22 1 0,-22 0 1,22 22 64,1 0-50,43 0-23,-44 44-1,22 1 1,-21 21-1,21-21 1,-22-23 9,-22 0 55</inkml:trace>
    </iact:actionData>
  </iact:action>
  <iact:action type="add" startTime="27201">
    <iact:property name="dataType"/>
    <iact:actionData xml:id="d2">
      <inkml:trace xmlns:inkml="http://www.w3.org/2003/InkML" xml:id="stk2" contextRef="#ctx0" brushRef="#br0">21973 2592 0,'0'-22'108,"88"22"-103,45-22 4,-44 22 0,22-23-2,-45 23 0,-22-22 1,1 22-1,-23 0 1,-22-22 0</inkml:trace>
    </iact:actionData>
  </iact:action>
  <iact:action type="add" startTime="27739">
    <iact:property name="dataType"/>
    <iact:actionData xml:id="d3">
      <inkml:trace xmlns:inkml="http://www.w3.org/2003/InkML" xml:id="stk3" contextRef="#ctx0" brushRef="#br0">22172 2858 0,'66'0'78,"23"-45"-70,44 1 0,0 22 1,22 0-1,-44 0 0,-23 0 0,-66-1-1</inkml:trace>
    </iact:actionData>
  </iact:action>
  <iact:action type="add" startTime="37209">
    <iact:property name="dataType"/>
    <iact:actionData xml:id="d4">
      <inkml:trace xmlns:inkml="http://www.w3.org/2003/InkML" xml:id="stk4" contextRef="#ctx0" brushRef="#br0">22504 1706 0,'22'44'88,"23"-22"-80,-23-22 0,22 22 1,23 1-3,-1 21 3,1-22-1,-1 0 1,0 0-2,1 1 1,-1-23 2,1 0-4,-1 0 2,23 0 1,22-23-2,-1-43 2,-65 44-1,21-23-1,-22 1 1,45 0 0,-67 0 8,0 44-8,0-23 0,1 1 0,21 0 1,-22 0 1,44 0-2,-21 0 0,43 0 0,1 22-2,44-23 1,-22 23 1,-45 0 0,23 0 0,-67 0 1,22 0-2,-22 0 1,0 0 1,1 0 47</inkml:trace>
    </iact:actionData>
  </iact:action>
  <iact:action type="add" startTime="38243">
    <iact:property name="dataType"/>
    <iact:actionData xml:id="d5">
      <inkml:trace xmlns:inkml="http://www.w3.org/2003/InkML" xml:id="stk5" contextRef="#ctx0" brushRef="#br0">24653 1374 0,'22'-23'34,"22"23"-28,1 23 1,21 21 1,-44-22-1,0-22 1,23 22 0,-23 0 176,-22 1-176,0 43 0,0 0 0,-22-21 0,-23 65 0,23-65 1,0-23-1,22 22 0,-22-22 1</inkml:trace>
    </iact:actionData>
  </iact:action>
  <iact:action type="add" startTime="39715">
    <iact:property name="dataType"/>
    <iact:actionData xml:id="d6">
      <inkml:trace xmlns:inkml="http://www.w3.org/2003/InkML" xml:id="stk6" contextRef="#ctx0" brushRef="#br0">19957 1950 0,'0'22'26,"0"44"-20,0 23 1,0 22 3,-22-1-5,22 23 3,0-22 0,0 22 1,0 0-1,22 0 0,-22-45 0,67 45-1,-1-44 3,0-1-3,45 1 2,-67-23-3,23-43 2,66 21 0,44 0 0,44-22 1,-21 0-2,66-22 1,-23 0 1,45 0-1,-44-44 0,-23-22-1,-21-45 1,-67 22 0,0 1 1,-23 21-1,-65 1-1,-1 44 1,-22-23 0,22 1 0,-22 22 0,1-22 2,21-23-3,-22 23 2,22-23-2,1 23 2,-1-22-2,22 21 2,-21-21-2,43-1 0,-21-21 1,21 21 0,-43 1 0,-1 44 1,-44 0-1,22 22 0,0 0 192,23 0-184,-1 0-10,22 0 7,67-22-9,-22-1 4,0 1 1,-45 22-1,-22-22 0,-21 22 9,-1 0 53,0 0-37,0 0-18,44 0-7,-43 0 0,21 0 8</inkml:trace>
    </iact:actionData>
  </iact:action>
  <iact:action type="add" startTime="40915">
    <iact:property name="dataType"/>
    <iact:actionData xml:id="d7">
      <inkml:trace xmlns:inkml="http://www.w3.org/2003/InkML" xml:id="stk7" contextRef="#ctx0" brushRef="#br0">24564 2016 0,'22'0'49,"23"44"-42,-1 1 7,-22-23-5,0-22-2,-22 22 1,22-22 8,-22 22 115,0 22-114,0 1-12,0-1 4,0 0-2,0 1 2,0-1 5,0-22 2</inkml:trace>
    </iact:actionData>
  </iact:action>
  <iact:action type="add" startTime="42018">
    <iact:property name="dataType"/>
    <iact:actionData xml:id="d8">
      <inkml:trace xmlns:inkml="http://www.w3.org/2003/InkML" xml:id="stk8" contextRef="#ctx0" brushRef="#br0">25384 1219 0,'22'-45'80,"89"23"-73,44-22 0,-67 44 2,45-22-1,-66 22 0,-45 0 0,0 0 0,22 0 0,-22 22 0,23 89 0,-45-67 0,0 67 0,0-1 0,0-21 1,0-23-2,-23 1 1,1-23 0,0-22 3,0 0-6,0-22 51,0 0-39,0 0-10,-1-22 2,23-22-2,0 0 1,0 22 0,0-1 1,0 1-1,23-22 0,-1 22 7,0 22 1,0 0 0,22 0 0,1 22-7,-23 0 0,22 45-2,-44-1 1,22-44 1,-22 0-3,0 23 2,0-1 0,0 0 0,0-22 1,0 23-1,-22-1 0,0-44 0,-22 44 0,-23 1-1,1-45 1,-23 22 0,1-22 1,-45 0-1,44 0 1,45 0-2,22 0 1,-1 0 26,1 0-18,0-89-7,22 1-5</inkml:trace>
    </iact:actionData>
  </iact:action>
  <iact:action type="add" startTime="42970">
    <iact:property name="dataType"/>
    <iact:actionData xml:id="d9">
      <inkml:trace xmlns:inkml="http://www.w3.org/2003/InkML" xml:id="stk9" contextRef="#ctx0" brushRef="#br0">26336 1418 0,'22'0'43,"-22"22"-38,0 22 2,0 1 2,0-1-2,0-22 1,0 0 0,0 0 0,0 45 0,-44-67 8,22 0-8,0 0 0,0 0-1,-1 0 2,-21 0-1,-22-22 0,21-23 0,1-21 0,0 44 0,44 0 0,0-23 8,0 23-1,0-44-6,0 44 0,110-23-1,68 23 0,-1 0 0,89 0 0,-23 22 0,-43 0 0,-23-22-1,-111 22 1,-44 0 0,1 0 1</inkml:trace>
    </iact:actionData>
  </iact:action>
  <iact:action type="add" startTime="44050">
    <iact:property name="dataType"/>
    <iact:actionData xml:id="d10">
      <inkml:trace xmlns:inkml="http://www.w3.org/2003/InkML" xml:id="stk10" contextRef="#ctx0" brushRef="#br0">26004 2681 0,'0'0'1,"0"110"79,0-21-73,-22 44 3,0-67-2,22-21-2,-23-1 2,23-22 0,-22-22 47,0 0-46</inkml:trace>
    </iact:actionData>
  </iact:action>
  <iact:action type="add" startTime="44795">
    <iact:property name="dataType"/>
    <iact:actionData xml:id="d11">
      <inkml:trace xmlns:inkml="http://www.w3.org/2003/InkML" xml:id="stk11" contextRef="#ctx0" brushRef="#br0">26403 2681 0,'0'22'58,"0"66"-53,0 1 3,0-23-1,0-21 1,-23-1 0,23-22-1,0 0 26,-22-22-1,0 0-24,0-44 1</inkml:trace>
    </iact:actionData>
  </iact:action>
  <iact:action type="add" startTime="45114">
    <iact:property name="dataType"/>
    <iact:actionData xml:id="d12">
      <inkml:trace xmlns:inkml="http://www.w3.org/2003/InkML" xml:id="stk12" contextRef="#ctx0" brushRef="#br0">26491 2681 0,'22'-23'64,"0"23"-46,1 0-12,-1 45 2,22 21 1,-22-22-3,0 23 2,1-67-1,-23 44 2,22-44 0,0 22-2,-22 1 2,22-1-2,-22 0 1,22-22-1,-22 22 10</inkml:trace>
    </iact:actionData>
  </iact:action>
  <iact:action type="add" startTime="45787">
    <iact:property name="dataType"/>
    <iact:actionData xml:id="d13">
      <inkml:trace xmlns:inkml="http://www.w3.org/2003/InkML" xml:id="stk13" contextRef="#ctx0" brushRef="#br0">26270 2614 0,'-22'0'48,"22"-22"-41,66 0 3,45 0-3,22-23 0,0 23 2,-1 0-2,-65 0 0,-1 0 1,-44 22 0</inkml:trace>
    </iact:actionData>
  </iact:action>
  <iact:action type="add" startTime="51145">
    <iact:property name="dataType"/>
    <iact:actionData xml:id="d14">
      <inkml:trace xmlns:inkml="http://www.w3.org/2003/InkML" xml:id="stk14" contextRef="#ctx0" brushRef="#br0">22371 2105 0,'45'0'41,"43"66"-34,-21 23 1,21 44 0,1-1 0,0 24 0,21-1 0,-21-45 0,22 1 0,-1-22 0,-21-1 0,22-21 0,-1 21 0,-43-43 0,44-23 0,-67 0 0,-22 0 1,22 0-3,-21-22 11,-1 22-9,0-22 8,-22 23 1</inkml:trace>
    </iact:actionData>
  </iact:action>
  <iact:action type="add" startTime="51755">
    <iact:property name="dataType"/>
    <iact:actionData xml:id="d15">
      <inkml:trace xmlns:inkml="http://www.w3.org/2003/InkML" xml:id="stk15" contextRef="#ctx0" brushRef="#br0">23435 3633 0,'22'0'34,"44"0"-29,1 22 3,43 22 0,23-21 0,0 21-1,-89-44 2,1 0-2,-1 0 0,-22 0 27,0 0-19,0-22 1,1-23-8,-1 1 0,22-22 0,-22-1 0,23-21 3,-45 43-5,44-21 2,-22 22 0,-22 21 8,0 1 0</inkml:trace>
    </iact:actionData>
  </iact:action>
  <iact:action type="add" startTime="52356">
    <iact:property name="dataType"/>
    <iact:actionData xml:id="d16">
      <inkml:trace xmlns:inkml="http://www.w3.org/2003/InkML" xml:id="stk16" contextRef="#ctx0" brushRef="#br0">24542 3855 0,'0'0'1,"-22"0"38,0 0-33,0 0 2,22 22 8,0 0-9,0 0 1,0 0 0,0 0 0,22 45-1,22-45 1,45 22 2,-23-44-2,23 45 0,-1-1 0,-21-22-1,-45-22 1,0 22 0,0 0 0,0-22 1,-22 22-1,22 1 15,-44-23 9,-22 0-24,0 0 0,-1 0 0,1 0 0,22 0 0,0 0 0,0 0 40,22-23-40,-22 1 1,-1 0-2</inkml:trace>
    </iact:actionData>
  </iact:action>
  <iact:action type="add" startTime="52866">
    <iact:property name="dataType"/>
    <iact:actionData xml:id="d17">
      <inkml:trace xmlns:inkml="http://www.w3.org/2003/InkML" xml:id="stk17" contextRef="#ctx0" brushRef="#br0">24941 3899 0,'22'0'39,"0"0"-31,0 22 1,0 44-1,0 1 0,1 22-1,21 43 1,-22 1-1,22 0 3,1-22-2,-1 22 0,-44-67-1,22-21 2,-22-1-1,22-22 0,-110-155 80,43-22-80</inkml:trace>
    </iact:actionData>
  </iact:action>
  <iact:action type="add" startTime="53266">
    <iact:property name="dataType"/>
    <iact:actionData xml:id="d18">
      <inkml:trace xmlns:inkml="http://www.w3.org/2003/InkML" xml:id="stk18" contextRef="#ctx0" brushRef="#br0">24963 3899 0,'0'-22'10,"0"0"4,22 22-6,44 0 0,-21 0-1,-23 0 2,0 22-2,0-22 1,0 0-1,1 22 2,-23 0-1,22-22 8,-22 22-8,0 22 8,0-21 0,0-1-8,0 0 8,0 0-8,-22-22 24,-1 0-25,-65-66 3</inkml:trace>
    </iact:actionData>
  </iact:action>
  <iact:action type="add" startTime="53715">
    <iact:property name="dataType"/>
    <iact:actionData xml:id="d19">
      <inkml:trace xmlns:inkml="http://www.w3.org/2003/InkML" xml:id="stk19" contextRef="#ctx0" brushRef="#br0">24919 3256 0,'44'-22'21,"-22"22"-12,0 0-1,0 0 17,23 0-9,-23 45-1,-22-1-6,22 0-2,-22 23 3,0-23-3,0 0 1,0-22-1,0 1 1,0-46 72,89-43-71,88 0-2,-67 21 1,68-21 0,-90 21 0,-43 23 0,-23 22 0</inkml:trace>
    </iact:actionData>
  </iact:action>
  <iact:action type="add" startTime="54634">
    <iact:property name="dataType"/>
    <iact:actionData xml:id="d20">
      <inkml:trace xmlns:inkml="http://www.w3.org/2003/InkML" xml:id="stk20" contextRef="#ctx0" brushRef="#br0">20444 2260 0,'45'66'32,"-45"23"-24,66 44-1,1 22 2,21 22-2,23-22 1,0 0 0,-1 44 0,1-88 0,66 66 0,23 1 0,-23-23 0,111 0 0,-22-45 0,44 1 1,-22-44-2,-89-23 1,22 22 0,-110-66 0,-44 23 0,-1-23 0,-44 0 0,0 0 25,1 0-25,-23-23 0,0 1 0,22-22 0,-22 22 8,22 0-1,0-1 17,0-21-15,22 22-9,1-22 0,-1-1 0,0 45-1,1-22 1,-23 0 1,0 22-2,-22-22 2,22 0 6,0 22 1</inkml:trace>
    </iact:actionData>
  </iact:action>
  <iact:action type="add" startTime="55361">
    <iact:property name="dataType"/>
    <iact:actionData xml:id="d21">
      <inkml:trace xmlns:inkml="http://www.w3.org/2003/InkML" xml:id="stk21" contextRef="#ctx0" brushRef="#br0">23855 4032 0,'45'0'87,"-23"44"-78,22-44-2,0 0 2,-21 0-1,-1 22 0,0-22 0,0 0 0,0 0 0,0 0 64,-22 22-48,22-22-17,-22 23 9,45-23-7,-45 22-2,22-22 2,-22 44-1,44-22 0,-22 22 0,-22-21 0,0-1 32,0 0-24</inkml:trace>
    </iact:actionData>
  </iact:action>
  <iact:action type="add" startTime="57962">
    <iact:property name="dataType"/>
    <iact:actionData xml:id="d22">
      <inkml:trace xmlns:inkml="http://www.w3.org/2003/InkML" xml:id="stk22" contextRef="#ctx0" brushRef="#br0">30677 2260 0,'0'-22'48,"-66"-23"-33,-23 23-7,-21 22 1,21 0-1,23 0 0,-23 0 3,45 0-6,-1 0 2,23 22 1,-44 23 0,66-1 0,-22 22 0,22 1 1,0-1-1,0-22 0,0 23 0,22-1 0,44 1-1,-44-45 1,45 67 0,-23-67 1,-22 22-2,23-22 2,-1 0-1,0-22 0,1 0-1,21 0 1,-44 0 0,45 0 0,-1 0 1,-44 0 0,22 0-2,-21 0 1,21-22-1,-22 22 26</inkml:trace>
    </iact:actionData>
  </iact:action>
  <iact:action type="add" startTime="58515">
    <iact:property name="dataType"/>
    <iact:actionData xml:id="d23">
      <inkml:trace xmlns:inkml="http://www.w3.org/2003/InkML" xml:id="stk23" contextRef="#ctx0" brushRef="#br0">30788 2813 0,'22'-22'47,"23"22"-40,65 0 1,90-22 1,-23 22 0,0 0-2,-22-22 1,-111 22 1,-21-22-3</inkml:trace>
    </iact:actionData>
  </iact:action>
  <iact:action type="add" startTime="59027">
    <iact:property name="dataType"/>
    <iact:actionData xml:id="d24">
      <inkml:trace xmlns:inkml="http://www.w3.org/2003/InkML" xml:id="stk24" contextRef="#ctx0" brushRef="#br0">30988 2503 0,'22'0'50,"88"0"-45,112 0 3,-1 0 0,23 0-1,-67 0 2,-88 0-2,-23 0 1,-44 0 0</inkml:trace>
    </iact:actionData>
  </iact:action>
  <iact:action type="add" startTime="59498">
    <iact:property name="dataType"/>
    <iact:actionData xml:id="d25">
      <inkml:trace xmlns:inkml="http://www.w3.org/2003/InkML" xml:id="stk25" contextRef="#ctx0" brushRef="#br0">32649 2282 0,'-22'0'10,"-45"44"-2,-44 45 0,45-23-3,0-22 4,21 23-2,1-23 1,0 1 0,44-1 0,0-22 0,-23 0 0,23 0-1,0 0 2,0 1-1,0-1 0,0 0 8,0 0 9,23-22-18,43 22 1,45-22 1,-23 0-1,-43 0-1,-23 0 2,22 0-1,0-22 0,-21 22 8,-1-22-7</inkml:trace>
    </iact:actionData>
  </iact:action>
  <iact:action type="add" startTime="60235">
    <iact:property name="dataType"/>
    <iact:actionData xml:id="d26">
      <inkml:trace xmlns:inkml="http://www.w3.org/2003/InkML" xml:id="stk26" contextRef="#ctx0" brushRef="#br0">32582 1728 0,'22'-22'39,"-22"110"-15,23 1-17,-23-22 1,22-23 0,-22 0 1,0-22-1,0 23-1,0-23 17</inkml:trace>
    </iact:actionData>
  </iact:action>
  <iact:action type="add" startTime="61257">
    <iact:property name="dataType"/>
    <iact:actionData xml:id="d27">
      <inkml:trace xmlns:inkml="http://www.w3.org/2003/InkML" xml:id="stk27" contextRef="#ctx0" brushRef="#br0">32693 2393 0,'0'-23'51,"0"-21"-44,0 0 1,67-45-1,-1-22 2,23 23-3,21-1 4,-21 1-2,-45 43-2,0 1 3,-21 22-2,-23 0 2</inkml:trace>
    </iact:actionData>
  </iact:action>
  <iact:action type="add" startTime="61643">
    <iact:property name="dataType"/>
    <iact:actionData xml:id="d28">
      <inkml:trace xmlns:inkml="http://www.w3.org/2003/InkML" xml:id="stk28" contextRef="#ctx0" brushRef="#br0">33225 1440 0,'22'22'39,"22"67"-32,-44-45 1,22 23 0,-22-1 0,0-22 0,22 1 0,-22-1 0,0-66 106,0 0-107,45-23 8,-1 1 1,0 44-7,-22-22-2,1 0 2,-1 22-1,0-22 10,-22-1 37,0 1-28,0 89 105,0-1-124,0 23 0,0-23 0,0 1 0,0-23 0,0 0-1,0 1 1,0-1 0,0-22 0,0 0 0,0 0 0</inkml:trace>
    </iact:actionData>
  </iact:action>
  <iact:action type="add" startTime="62545">
    <iact:property name="dataType"/>
    <iact:actionData xml:id="d29">
      <inkml:trace xmlns:inkml="http://www.w3.org/2003/InkML" xml:id="stk29" contextRef="#ctx0" brushRef="#br0">32627 3079 0,'44'0'44,"0"0"-39,23 0 3,-23 0 0,0 0 0,1 0-1,-23 0 9</inkml:trace>
    </iact:actionData>
  </iact:action>
  <iact:action type="add" startTime="62890">
    <iact:property name="dataType"/>
    <iact:actionData xml:id="d30">
      <inkml:trace xmlns:inkml="http://www.w3.org/2003/InkML" xml:id="stk30" contextRef="#ctx0" brushRef="#br0">33092 2880 0,'22'66'34,"-22"45"-29,44-44 6,-44 21-6,0 1 2,0-23 2,22-21 0,-22-1 0,0-22-2,0 0 1,0-44 106,22 0-76,1 22-13,-23-22-18,22 22 1,0 0-1,0-22 8,-22-1-6,22 23-1,0-22 1,23-22 0,-45 22-2,44-23 1,-44 1 0,0-22-1,22 21 1,-22 23 8,0 67 75,0 43-85,0-21 2,0 21 1,0-66-2,0 23 1,0-1 0,0-22 0,22 0 0,-22 0 8,0 1-1,0-1-5,0 0-3</inkml:trace>
    </iact:actionData>
  </iact:action>
  <iact:action type="add" startTime="63945">
    <iact:property name="dataType"/>
    <iact:actionData xml:id="d31">
      <inkml:trace xmlns:inkml="http://www.w3.org/2003/InkML" xml:id="stk31" contextRef="#ctx0" brushRef="#br0">30434 2991 0,'0'22'76,"-22"44"-71,0-44 2,-1 1 1,1 21 0,0-44 0,0 44 1,0-22-2,-23 0 1,23 1 2,0-1-3,0-22 0,-22 22 1,22-22 9,-1 22-10</inkml:trace>
    </iact:actionData>
  </iact:action>
  <iact:action type="add" startTime="64402">
    <iact:property name="dataType"/>
    <iact:actionData xml:id="d32">
      <inkml:trace xmlns:inkml="http://www.w3.org/2003/InkML" xml:id="stk32" contextRef="#ctx0" brushRef="#br0">29880 3500 0,'0'22'51,"44"0"-46,-21 89 5,-1-22-2,0-23-2,22 67 2,-44-89-1,0 23 0,0-45 2,0-44 71,0-22-71,0 21 0,0 1-2,0-22 9,22 22 16,0 22-7,1 0-19,21 0 10,0 0-8,0 0 0,23-44 1,-23-1-1,1 23-1,-1-22 1,0-23 3,-44 23-5,0 0 1,22 22 1,-22 110 97,0 1-97,0-23 0,0 1 0,0-1-1,0-22 1,0 1-1,0-1 2,0-22-1,0 0 4,0 1-7</inkml:trace>
    </iact:actionData>
  </iact:action>
  <iact:action type="add" startTime="65324">
    <iact:property name="dataType"/>
    <iact:actionData xml:id="d33">
      <inkml:trace xmlns:inkml="http://www.w3.org/2003/InkML" xml:id="stk33" contextRef="#ctx0" brushRef="#br0">29105 1794 0,'0'0'2,"44"0"4,45 45 1,21-1-1,68 0 2,65 23 0,1-1 4,-67 1-8,-44 21 4,-66-65 1,-1-1 0,-44 0 7</inkml:trace>
    </iact:actionData>
  </iact:action>
  <iact:action type="add" startTime="65748">
    <iact:property name="dataType"/>
    <iact:actionData xml:id="d34">
      <inkml:trace xmlns:inkml="http://www.w3.org/2003/InkML" xml:id="stk34" contextRef="#ctx0" brushRef="#br0">28152 975 0,'0'0'2,"67"44"4,44 89 1,-23 0 0,1 0 1,-23 0-1,1-22 2,-23-23-1,-22-21 0,-22-45 1,0-67 109,22 23-102,0 22-8,-22-22 0,23 22 0,21-22 1,-22 22-1,22 0 0,1 0 0,-1 0 0,-22-22 0,0 22 0,0-22 8,23-23 0,-45 23 0,0-22-8,22-22 0,-22 21 0,0 1 7,0 110 82,88 112-89,-21-1 0,-1 0 0,1 0 0,21 0 0,-43-44-1,21 0 2,-22-66-2,1 43 1,-23-65 0,22-1 0</inkml:trace>
    </iact:actionData>
  </iact:action>
  <iact:action type="add" startTime="71898">
    <iact:property name="dataType"/>
    <iact:actionData xml:id="d35">
      <inkml:trace xmlns:inkml="http://www.w3.org/2003/InkML" xml:id="stk35" contextRef="#ctx0" brushRef="#br0">29769 1972 0,'45'0'79,"-23"0"-71,44-67 1,-21-21-1,-1 65 0,-22-21-1,0 0 2,0 22-1,0-23 0</inkml:trace>
    </iact:actionData>
  </iact:action>
  <iact:action type="add" startTime="72412">
    <iact:property name="dataType"/>
    <iact:actionData xml:id="d36">
      <inkml:trace xmlns:inkml="http://www.w3.org/2003/InkML" xml:id="stk36" contextRef="#ctx0" brushRef="#br0">30057 1462 0,'22'0'33,"1"0"-11,-1 0-15,0 22 1,-22 1 8,0-1-9,0 0 17,0 0 33,-22-22-25,0-22-17,-1 0-7,1-23 0,22 23 8,0 0 0,0 0-8,0-22 0,22-23 9,45 45-9,44-44-1,-1 43 1,1 1 1,0 0-2,-45 0 1,-44 22 0</inkml:trace>
    </iact:actionData>
  </iact:action>
  <iact:action type="add" startTime="73426">
    <iact:property name="dataType"/>
    <iact:actionData xml:id="d37">
      <inkml:trace xmlns:inkml="http://www.w3.org/2003/InkML" xml:id="stk37" contextRef="#ctx0" brushRef="#br0">31231 2415 0,'22'-45'89,"0"-21"-82,1-45 4,-1 23-6,0 43 3,0-21-2,-22 44 11</inkml:trace>
    </iact:actionData>
  </iact:action>
  <iact:action type="add" startTime="73795">
    <iact:property name="dataType"/>
    <iact:actionData xml:id="d38">
      <inkml:trace xmlns:inkml="http://www.w3.org/2003/InkML" xml:id="stk38" contextRef="#ctx0" brushRef="#br0">31364 1972 0,'0'-22'35,"0"-1"-23,44 1-4,-44 0 0,45 0 0,-45 0-1,22 22 1,0 0 33,0 22-34,0 22 2,0-22-2,1 23 1,-1-23 0,-22 0 0,0 0 0</inkml:trace>
    </iact:actionData>
  </iact:action>
  <iact:action type="add" startTime="74157">
    <iact:property name="dataType"/>
    <iact:actionData xml:id="d39">
      <inkml:trace xmlns:inkml="http://www.w3.org/2003/InkML" xml:id="stk39" contextRef="#ctx0" brushRef="#br0">31696 1573 0,'0'-22'28</inkml:trace>
    </iact:actionData>
  </iact:action>
  <iact:action type="add" startTime="74795">
    <iact:property name="dataType"/>
    <iact:actionData xml:id="d40">
      <inkml:trace xmlns:inkml="http://www.w3.org/2003/InkML" xml:id="stk40" contextRef="#ctx0" brushRef="#br0">31275 2791 0,'0'45'54,"0"43"-45,23-21-2,-1-23 2,-22 22-1,0-21 1,22 21-3</inkml:trace>
    </iact:actionData>
  </iact:action>
  <iact:action type="add" startTime="75547">
    <iact:property name="dataType"/>
    <iact:actionData xml:id="d41">
      <inkml:trace xmlns:inkml="http://www.w3.org/2003/InkML" xml:id="stk41" contextRef="#ctx0" brushRef="#br0">31209 3434 0,'0'-22'34,"22"22"19,22 22-29,-21 66-16,-23 23 2,0-22-3,0 21 0,-45-21 0,-21 22 1,44-89 1,0 0-1,-1-22 47,23-22-31,0-22-15,0 21-1,0 1 0,0-22 0,23 22 0,21 0 0,-22 0 0,22 22-1,-44-23 9,22 23 0,1-44 16,-1 44-24,-22-22 0,0-22 1</inkml:trace>
    </iact:actionData>
  </iact:action>
  <iact:action type="add" startTime="76075">
    <iact:property name="dataType"/>
    <iact:actionData xml:id="d42">
      <inkml:trace xmlns:inkml="http://www.w3.org/2003/InkML" xml:id="stk42" contextRef="#ctx0" brushRef="#br0">31364 3611 0,'44'0'30,"-44"22"-21,23 22-1,-23-22 0,22 1 0,-22-1 8,0-89 67,0 1-78,0-1 3,0 1 1,22 44-3,22-22 3,45-23-2,44 23 1,22-1 0,-45 45 0,45-22 0,-44 0 0,-44 22 0,-23 0 0</inkml:trace>
    </iact:actionData>
  </iact:action>
  <iact:action type="add" startTime="76754">
    <iact:property name="dataType"/>
    <iact:actionData xml:id="d43">
      <inkml:trace xmlns:inkml="http://www.w3.org/2003/InkML" xml:id="stk43" contextRef="#ctx0" brushRef="#br0">29880 3987 0,'22'0'33,"23"45"-26,-1 21 1,0 45-1,-22-22 1,0-1-1,1 23 2,-1-67 0,0 1-2,-22-1 1,0-22 8</inkml:trace>
    </iact:actionData>
  </iact:action>
  <iact:action type="add" startTime="77243">
    <iact:property name="dataType"/>
    <iact:actionData xml:id="d44">
      <inkml:trace xmlns:inkml="http://www.w3.org/2003/InkML" xml:id="stk44" contextRef="#ctx0" brushRef="#br0">30279 4851 0,'22'0'5,"0"0"44,-22 23-33,0 21-8,0-22-1,0 0 2,0 0 7,22 23 58,0-23-66,67 0 2,-23 0-3,1 22 0,-23-22 0,-22-22 16,-22 23-7,22-23 0,-22 22-8,0 0 8,0 0-6,0 0 13,0 0-15,-22-22 0,0 0 0,0 0 0,-22 0 9,-1-22 6,23-22-15</inkml:trace>
    </iact:actionData>
  </iact:action>
  <iact:action type="add" startTime="77785">
    <iact:property name="dataType"/>
    <iact:actionData xml:id="d45">
      <inkml:trace xmlns:inkml="http://www.w3.org/2003/InkML" xml:id="stk45" contextRef="#ctx0" brushRef="#br0">30832 4896 0,'23'0'15,"-1"44"2,-22-22-9,0 0 0,0 23 0,0-23 9,0 0-9,0 0 16,-22-22-8,-23 0 0,1 0-5,0-44-6,-1-1 2,23 1 1,22 22 17,0-22-17,22 22 0,67-89 0,88 22-1,0 23 1,111 44 1,-66-1-2,-23-21 2,-132 44-2,-67-22 1,22 22 0</inkml:trace>
    </iact:actionData>
  </iact:action>
  <iact:action type="add" startTime="78547">
    <iact:property name="dataType"/>
    <iact:actionData xml:id="d46">
      <inkml:trace xmlns:inkml="http://www.w3.org/2003/InkML" xml:id="stk46" contextRef="#ctx0" brushRef="#br0">31674 1905 0,'0'67'86,"0"21"-77,0 1-1,-22 0 0,0 21 0,22-43 0,-22-45 1,22 0-2,0-111 66,0-21-66,22-45 1</inkml:trace>
    </iact:actionData>
  </iact:action>
  <iact:action type="add" startTime="78850">
    <iact:property name="dataType"/>
    <iact:actionData xml:id="d47">
      <inkml:trace xmlns:inkml="http://www.w3.org/2003/InkML" xml:id="stk47" contextRef="#ctx0" brushRef="#br0">31718 1839 0,'45'0'59,"-45"22"-54,22 44 3,0 1 0,0-1 0,23 23-1,-1 0 2,-22-23-1,0-22-1,0 1 2,0-23-1,-22 0 8,0 0 24,23-22-32,-23 22 8</inkml:trace>
    </iact:actionData>
  </iact:action>
  <iact:action type="add" startTime="79426">
    <iact:property name="dataType"/>
    <iact:actionData xml:id="d48">
      <inkml:trace xmlns:inkml="http://www.w3.org/2003/InkML" xml:id="stk48" contextRef="#ctx0" brushRef="#br0">31541 1927 0,'-22'-22'33,"44"0"-10,67 0-15,-1 0 0,1-23 2,0 23-4,-45 22 4,-44-22-4,22 22 1</inkml:trace>
    </iact:actionData>
  </iact:action>
  <iact:action type="add" startTime="100435">
    <iact:property name="dataType"/>
    <iact:actionData xml:id="d49">
      <inkml:trace xmlns:inkml="http://www.w3.org/2003/InkML" xml:id="stk49" contextRef="#ctx0" brushRef="#br0">1728 6380 0,'44'22'111,"1"22"-103,21-22 0,-22 23 0,-22-45 16,23 0 87,-1-22-103,89-67 2,22 22-4,22-21 2,23-23 0,-1 45 0,-44-1 0,-22 23 1,-67 22-2,-44 22 2,1-22-2</inkml:trace>
    </iact:actionData>
  </iact:action>
  <iact:action type="add" startTime="101883">
    <iact:property name="dataType"/>
    <iact:actionData xml:id="d50">
      <inkml:trace xmlns:inkml="http://www.w3.org/2003/InkML" xml:id="stk50" contextRef="#ctx0" brushRef="#br0">8661 6203 0,'-45'0'49,"1"44"-44,0-22 4,0 22-2,-1-22 1,45 1 1,-22-1-2,0 0 1,22 0 0,0 0 1,0 0-1,0 45-1,22-23 9,0-44 0,0 22 0,1-22 72,21-22-80,-22-22 1,22 0-1,-44 21 0,22 1-1,1 0 1,-23 0 8,22 44 129,-22 22-135,22 1-2,0-23 0,0 0 7,-22 22 0,45-44 41,-23-22-48,22-44 0,-22 21 0,22 1 0,-44 0 0,0 22 0,0-1 8,23 46 120,-23 65-128,22-21 0,0 21 1,-22-21-2,0-23 2,0-22 6,22 0 32,-22-88-15,22-45-23,0 0-1,-22 89 0,22-22-1,1 44 42,-1 0-25,22 0-16,23 0-1,-45 44 1,22-22 0,-22 23 1,0-1-1,0-44-1,1 22 28,21-44-4,-44-22-25,44-45 3,-22-22-1,0 23-1,1 43 1,-23 23 81,-23 22-81,1 89-1,0-45 3,22 23-4,0-23 2,0 0 1,0 1-1,0-23 0,0 0-1,0 0 18,22-22 6,45 0-24,88-44 4,22-1-4,45-21 1,-134 44 1,1-23-2,-67 45 9</inkml:trace>
    </iact:actionData>
  </iact:action>
  <iact:action type="add" startTime="106490">
    <iact:property name="dataType"/>
    <iact:actionData xml:id="d51">
      <inkml:trace xmlns:inkml="http://www.w3.org/2003/InkML" xml:id="stk51" contextRef="#ctx0" brushRef="#br0">2149 8130 0,'0'-22'9,"44"22"118,-22 22-119,23-22 0,-23 22 0,0-22-1,-22 22 1,44 0 1,-22-22 30,0 0 50,-22-22-82,0-44 4,45-1-5,-23 1 2,22 21 0,1-21 0,-1-23 0,-22 67-1,22-22 2,-44 22-1,45 0-1,-23-1 9</inkml:trace>
    </iact:actionData>
  </iact:action>
  <iact:action type="add" startTime="107945">
    <iact:property name="dataType"/>
    <iact:actionData xml:id="d52">
      <inkml:trace xmlns:inkml="http://www.w3.org/2003/InkML" xml:id="stk52" contextRef="#ctx0" brushRef="#br0">21242 2215 0,'22'0'44,"89"0"-38,110 0 1,67 0 1,0 0 1,44 0-2,-66 0 1,-89 0 0,-66 0-1,-89 0 1</inkml:trace>
    </iact:actionData>
  </iact:action>
  <iact:action type="add" startTime="108283">
    <iact:property name="dataType"/>
    <iact:actionData xml:id="d53">
      <inkml:trace xmlns:inkml="http://www.w3.org/2003/InkML" xml:id="stk53" contextRef="#ctx0" brushRef="#br0">21397 2503 0,'22'0'50,"67"0"-45,88 0 4,89 0-2,-1 0 2,68 0-2,-68 0 1,-65 0-1,-45-22 1,-89 22-1,-44-22 4</inkml:trace>
    </iact:actionData>
  </iact:action>
  <iact:action type="add" startTime="109554">
    <iact:property name="dataType"/>
    <iact:actionData xml:id="d54">
      <inkml:trace xmlns:inkml="http://www.w3.org/2003/InkML" xml:id="stk54" contextRef="#ctx0" brushRef="#br0">7553 8041 0,'22'0'51,"1"0"-44,21 0 0,0-44 8,-22 44-7,-22-22 0,45 0 6,-23-1 3,-22 1 8,0 0-17,0 0 10,0 0-4,-22 0 10,-23 22 39,23 44-54,-22 22-1,22-21 1,22 21 0,0-22-1,0 23-3,0-45 3,0 22 0,0 1 0,0-23 0,0 0 0,22 22 0,-22-22 8,22-22 0,0 0 8,23 0-16,21 0 1,23-22-2,-45 0 1,44-44 1,-21 21-1,-23 1-2,1 0 2,-23-23 0,-22 45 1,0 0-1,0 0 0,0 0 1,0 110 119,0 1-120,0-1 0,0 23 0,0-44 0,-22-1-1,22-44 1,0 0 0,0-132 64,0-90-64,22 45 0,66 22 0,-66 89 1,23 0-2,-23 44 34,22 0-33,-22 0 0,23 22-1,-23-22 1,22 66 0,-22-21 1,0 43-1,45-21-1,-45-23 3,0 0-3,0-22 0,0 23 1,1-45 18,43-45 21,-44-87-39,22 43 0,1-66 0,-23 22 0,0 67 0,-22 21-1,0 23 1,0 0 0,-22 44 75,-22 67-77,21 21 2,23 1 0,0-44-1,0 21 1,0-43 0,0-1 0,0-22 0,0 0-1,23 0 5,-1 0 3,0 1-9,22-23 2,67 0 1,44 0-2,-44 0 1,-1-23 0,-43-21 0,-23 22 0,1 0 0</inkml:trace>
    </iact:actionData>
  </iact:action>
  <iact:action type="add" startTime="111698">
    <iact:property name="dataType"/>
    <iact:actionData xml:id="d55">
      <inkml:trace xmlns:inkml="http://www.w3.org/2003/InkML" xml:id="stk55" contextRef="#ctx0" brushRef="#br0">1573 9858 0,'66'0'52,"1"0"-47,-23 0 3,23 0 1,-1 22-3,0 0 1,-43 0 2,-1-22-1,0 0-1,0 22 9,0-22 33,0-22-41,67-89 0,-23 0-1,23 23 1,0 21 0,-45 23 0,0 22 0,1-22 1,21 21-2</inkml:trace>
    </iact:actionData>
  </iact:action>
  <iact:action type="add" startTime="113626">
    <iact:property name="dataType"/>
    <iact:actionData xml:id="d56">
      <inkml:trace xmlns:inkml="http://www.w3.org/2003/InkML" xml:id="stk56" contextRef="#ctx0" brushRef="#br0">8373 9880 0,'22'-22'83,"-22"-1"-70,22 1-5,-22 0 1,0 0-2,22 0 0,-22 0 17,0-1 66,-22 23-73,-22 45-9,22-1-2,0 23 1,-23 43 3,45-65-3,-22-1 0,22 0 2,0-22 6,0 0-7,0 1 8,22-23 35,0 0-45,1 0 4,65-45-3,-21 1 1,21-22-1,-44 21 1,1-21 0,-23 66-1,0-44 2,-22 21-1,0 1 8,0 67 80,0 43-88,0 23 0,0-23 2,0-21-4,0-45 2,0 22-1,0-132 75,0-1-76,0 23 3,22-1-1,-22 45 15,22 22 10,1 0-25,-1 0 0,0 0 2,22 44-5,0-21 3,-44 21-1,45 0 1,-23-22 0,22 23 2,-44-23-3,22-22 2,0 0 40,1 0-40,-23-22-4,22-45 3,-22 1 1,0-1-2,0 23 1,0 22 0,22 44 97,-22 0-80,22 0-2,0-22-15,45 0 0,43 0-1,23 0 1,-44 0 2,-23 0-3,-21 0 8</inkml:trace>
    </iact:actionData>
  </iact:action>
  <iact:action type="add" startTime="115355">
    <iact:property name="dataType"/>
    <iact:actionData xml:id="d57">
      <inkml:trace xmlns:inkml="http://www.w3.org/2003/InkML" xml:id="stk57" contextRef="#ctx0" brushRef="#br0">1506 11740 0,'23'0'33,"-1"0"-19,22 0-6,-22 0 0,23 0 2,-1 23-4,0-23 2,0 44 0,-21-44 0,-1 0 0,22 22 7,0-22-7,45 0 0,88 0-1,67-89 2,44-44-1,66 1 1,-22-46-2,-66 90 2,-133 21-1,-22 23-1,-89 22 1</inkml:trace>
    </iact:actionData>
  </iact:action>
  <iact:action type="add" startTime="119330">
    <iact:property name="dataType"/>
    <iact:actionData xml:id="d58">
      <inkml:trace xmlns:inkml="http://www.w3.org/2003/InkML" xml:id="stk58" contextRef="#ctx0" brushRef="#br0">7708 11475 0,'45'0'63,"-45"-23"-54,22 1-1,-22 0 1,0 0 6,0 0 25,-22 22 16,0 0-40,-1 0-8,-21 0 0,44 44 8,-22 0-8,22 1 0,0-23 0,0 44-1,0-44 1,0 1 0,0-1 1,0 0-3,44 0 4,-22 22-2,23-44 9,-23 0-1,44 23-8,-44-23-1,23 0 1,21-67-1,-22 23 1,1-45-1,-23 23 2,22-1 1,-22 23-3,-22 0 1,23 44 80,-1 22-70,-22 44-11,0 1 0,0-1 1,0-44 0,0 0-1,0-66 81,44 0-79,-22 22 39,22 22-32,-21 0-8,65 0-1,-44 44 2,1-22-1,-23 0 1,44 0-3,-44-22 27,1 0-17,43 0-10,-44-44 3,0 0-1,1-23 0,-23 1 0,22 22 0,-22 21 0,0 46 82,0 21-83,0 22 1,0-21-1,0-23 1,0 0 1,0 0-1,0 0 16,0 0-16,88 1 8,-21-1-8,43-22-1,1 0 1,22 0 0,-66 0 0,-1 0 0,-44 0 0</inkml:trace>
    </iact:actionData>
  </iact:action>
  <iact:action type="add" startTime="133635">
    <iact:property name="dataType"/>
    <iact:actionData xml:id="d59">
      <inkml:trace xmlns:inkml="http://www.w3.org/2003/InkML" xml:id="stk59" contextRef="#ctx0" brushRef="#br0">2016 13025 0,'22'0'74,"22"0"-69,23 44 3,-45-44 0,0 0 9,0 0 63,45 0-65,21-44-6,-21-22-1,66-23-2,-67 45 2,45-1 0,0-21 0,-45 22-1,45-1 2,-45 23-1,-21-22 1,-1 44-2,0-22 1,-22 22 32</inkml:trace>
    </iact:actionData>
  </iact:action>
  <iact:action type="add" startTime="134970">
    <iact:property name="dataType"/>
    <iact:actionData xml:id="d60">
      <inkml:trace xmlns:inkml="http://www.w3.org/2003/InkML" xml:id="stk60" contextRef="#ctx0" brushRef="#br0">8085 13357 0,'0'0'1,"44"-22"20,1 22-12,-23-22-2,22 22 2,-22-44-1,0 44-1,0-22 2,1-1 7,-1 1-8,-22-22 0,0 22 0,0 0 4,0 0-8,0-1 4,0 1 0,-45 22 89,45 45-89,-22-23 0,0 0 1,22 22-3,0 23 4,0-23-5,0-22 4,0 0-1,0 0 1,0 1-1,0-1 0,22 0 15,23-22 18,-23 0-33,44-22 0,23-23-1,-23-43 1,1-23 1,-1 45-2,-44 21 2,0 23 6,-22 44 82,0 67-89,0-23 0,0 1 0,0-45 0,0 22 0,23-66 96,-1-22-96,0 22 0,22-23 0,-22 45 48,0 0-48,1 0 0,21 0 0,0 45-1,0-23 10,-21-22 17,-1 0-19,0 0-8,22-45 1,-22-21-2,1 0 4,-23-1-3,0 45 3,0 0-4,0 66 90,0 0-88,-23 23 0,23-23 0,0 0 1,0-21-3,0-1 3,0 22 15,45-22 8,21 0-23,1-22-1,-1 0 0,0 0-1,-21-22 2,-23 0-1,22-22 0</inkml:trace>
    </iact:actionData>
  </iact:action>
  <iact:action type="add" startTime="137108">
    <iact:property name="dataType"/>
    <iact:actionData xml:id="d61">
      <inkml:trace xmlns:inkml="http://www.w3.org/2003/InkML" xml:id="stk61" contextRef="#ctx0" brushRef="#br0">9835 6247 0,'22'22'57,"22"0"-44,-44 0-6,44 0 2,-21 1-2,-1 21 1,0-22 0,0 0 0,0 0 8,45-22 23,43-22-30,23-66-1,22-1 1,89-88 0,-45 66-1,-21 0-1,-1 23 2,-89 43 0,-66 45-2,-22-22 7</inkml:trace>
    </iact:actionData>
  </iact:action>
  <iact:action type="add" startTime="138146">
    <iact:property name="dataType"/>
    <iact:actionData xml:id="d62">
      <inkml:trace xmlns:inkml="http://www.w3.org/2003/InkML" xml:id="stk62" contextRef="#ctx0" brushRef="#br0">15040 6313 0,'22'0'59,"22"0"-46,1 0-6,-23-22 10,0-22-10,-22 0 1,0 21 1,0-21 7,-44 44 55,-23 22-63,23 23 0,0 21 0,-1-22 0,23 1 1,22-1-2,0 22 2,0-43-2,0 21 9,0-22-7,0 0-1,44 0 0,-21 0 8,-1 1-9,0-23 3,0 22-4,22-22 3,1 0-2,21 0 2,1-22-1,-23-1 0,22-65-1,-21 44 1,-23-23 0,22 23 0,-44-23 0,22 23 0,-22 66 97,0 67-97,0-23 0,0 1-1,0-45 2,22 22-1,23-110 96,-1-1-95,-22 45-2,22-22 3,-22 44 43,23 0-44,-23 0-1,22 44-1,1-22 1,-1 45 0,-22-67-1,0 22 2,0-22 8,0 0 7,23 0-15,-1 0 0,-22-44-3,22-67 2,-21 66 0,-1-21 1,-22 44-3,0 0 2,-22 132 81,22-65-82,-23-1 1,23-22 1,0 23-1,0-23 0,0 0 0,0 0 7,23-22 3,-23 22-4,44-22-6,22 0 0,45 0-1,44 0 2,0-44-1,0 0 0,-133 44 1,23-23 0</inkml:trace>
    </iact:actionData>
  </iact:action>
  <iact:action type="add" startTime="139881">
    <iact:property name="dataType"/>
    <iact:actionData xml:id="d63">
      <inkml:trace xmlns:inkml="http://www.w3.org/2003/InkML" xml:id="stk63" contextRef="#ctx0" brushRef="#br0">9635 8152 0,'23'0'25,"-1"0"-10,0 0-7,0 0 2,22 0-4,1 0 10,-1 0 1,0 0-10,-22 22 4,111-22-5,89 0 2,-23 0 1,67-44-2,0-45 1,-45-66 0,45 22 0,-89 0-1,-44 22 1,-44 23 1,-1 21-1,-88 45 0</inkml:trace>
    </iact:actionData>
  </iact:action>
  <iact:action type="add" startTime="140667">
    <iact:property name="dataType"/>
    <iact:actionData xml:id="d64">
      <inkml:trace xmlns:inkml="http://www.w3.org/2003/InkML" xml:id="stk64" contextRef="#ctx0" brushRef="#br0">15527 8218 0,'0'-22'40,"0"0"-32,22-44-2,23-1 2,21 23 0,-22 0 0,-22-1 0,-22 23 0,23 0 0,-23 0 58,-23 22-58,-21 0-1,-22 66 1,-1 23 0,45-67-1,-44 22 2,44 23 0,-1-45-1,23 0-2,0 0 2,0 0 16,0 0-16,0 1 24,67-23-16,-1 0-8,23 0 1,22-45-1,-45-21-1,23-23 1,-1 1 1,-43-1-2,-1 23 1,-22 21 1,-22 23 0,0 111 62,-22 44-64,22-45 2,-22-21-1,22-23 0,-22 0-1,44-110 66,44-23-66,-22 23 2,-21 66 2,-23-22-8,22 22 22,0 0-6,0 0-14,22 44 4,-21-22-1,-1-22 0,0 0 0,0 22 0,0 0 0,22-22 0,1 0 8,-1-22-1,-22-44-7,-22 22 0,22-1 0,-22 23 1,0 44 57,0 23-59,0 21 2,0 0-3,0-21 2,0-23-2,0 0 5,0 0-4,0 0 16,22 23-6,67-23-10,66-22 3,0 22-4,-22-22 2</inkml:trace>
    </iact:actionData>
  </iact:action>
  <iact:action type="add" startTime="142290">
    <iact:property name="dataType"/>
    <iact:actionData xml:id="d65">
      <inkml:trace xmlns:inkml="http://www.w3.org/2003/InkML" xml:id="stk65" contextRef="#ctx0" brushRef="#br0">14575 9858 0,'22'0'49,"22"-45"-43,0 23 3,-21 22-2,-1-44 1,0 22 8,0-1-8,-22 1-1,22-22 2,-22 22-2,0 0 2,0 0-1,-22 22 81,0 22-81,0 22 1,0-22-3,22 0 3,0 23-1,0-1 0,0 0 7,0-22 2,0 1-9,22-1 0,0-22 8,0 0 0,22 0-6,1 0-4,-23 0 2,44-22-1,-21-23 1,-23-21 0,44-45 1,-22 45-2,-44 21 1,23 23 0,-23 66 73,0 45-73,0 0 1,0-23-2,0 1 2,0-45-3,22 0 51,-22-44-29,44-67-24,23-22 3,-23 45 1,-22 44 0,0 22 32,0 0-24,23 0-7,-23 44-2,0-44 1,0 22 0,0 0 2,0 0 4,0-22 18,1 0-23,21-44-1,0 0-1,23-45 1,21 1 0,-66-1 0,-22 23 0,0 110 71,0 22-70,0 1-2,0-23 2,0 0-1,0-21 3,0-1 11,0 0 8,23 0-14,21-22-7,22 0-2,89-89 2,67-44-1</inkml:trace>
    </iact:actionData>
  </iact:action>
  <iact:action type="add" startTime="144169">
    <iact:property name="dataType"/>
    <iact:actionData xml:id="d66">
      <inkml:trace xmlns:inkml="http://www.w3.org/2003/InkML" xml:id="stk66" contextRef="#ctx0" brushRef="#br0">9259 11386 0,'66'0'16,"111"44"-8,-66 1 1,-22-1-1,-23-22-1,1 0 2,-23-22-1,22 22 0,23 0 0,-22-22 0,21 0 1,23 0-3,44 0 2,22-44 0,22-67 0,45-22 0,-89-22 0,67-66 0</inkml:trace>
    </iact:actionData>
  </iact:action>
  <iact:action type="add" startTime="144953">
    <iact:property name="dataType"/>
    <iact:actionData xml:id="d67">
      <inkml:trace xmlns:inkml="http://www.w3.org/2003/InkML" xml:id="stk67" contextRef="#ctx0" brushRef="#br0">15018 11563 0,'0'-44'17,"0"22"-9,44-23-2,-22 1 4,22 0-2,-21-1 1,-23 23-2,0 89 97,0-45-96,0 0 1,0 0-2,0 0 73,22-44-64,0 0-8,44-22 0,-66 22 0,23 22 64,-1 22-64,-22 0 0,0 22 0,22-22 47,0-22-39,0 0-7,22 0-1,1-22 0,-1 22-1,-22 0 1,22 0 0,-21 0 8,-1-22-8,0 22 0,0 0 1,0-22 14,-22 0-7,0 0 1,0 66 55,0 45-64,0 66 0,0-45 1,0 45-2,22 0 1,0-44-1,45 44 1,44 111 0,22-89-1,88 89 2,1-67 0,-23-110-3,-44-67 4</inkml:trace>
    </iact:actionData>
  </iact:action>
  <iact:action type="add" startTime="146205">
    <iact:property name="dataType"/>
    <iact:actionData xml:id="d68">
      <inkml:trace xmlns:inkml="http://www.w3.org/2003/InkML" xml:id="stk68" contextRef="#ctx0" brushRef="#br0">15682 13047 0,'0'-22'4,"0"0"70,-22 44-59,0 22-5,0 23-3,22-23 0,0 0 0,0-21 1,0-1 0,0 0 0,22-22 17,0 0-17,0 0 0,45 0 0,21-22-1,23-45 1,-67 23 0,23-45 4,-1 23-8,-44-45 4,-22 67 0,22 22 3,-22 110 58,0 1-60,0-23-1,0 23 0,0-45 0,0 23 0,23-67 64,-1-22-64,0-1 1,0 1-2,0 22 9,0 0-8,1 0 1,21 0 5,-22 0 2,22 0-7,-22 0-1,23 0-1,-1 0 1,0 0-1,23 0 2,-1-44-1,1-22 1,-23 21-1,-22 1 0,-22 0 0,0 22-1,-22 44 59,-67 88-61,23-65 5,44 43-3,-23-66 1,45 1 0,45-1 57,154-44-57,45-45 0,-1 1-1</inkml:trace>
    </iact:actionData>
  </iact:action>
  <iact:action type="add" startTime="147890">
    <iact:property name="dataType"/>
    <iact:actionData xml:id="d69">
      <inkml:trace xmlns:inkml="http://www.w3.org/2003/InkML" xml:id="stk69" contextRef="#ctx0" brushRef="#br0">9680 13313 0,'22'0'18,"0"0"-12,22 0 2,1 22 0,-23-22 1,0 22-3,22-22 11,-22 0 31,45 0-40,66-88 0,66-67 0,45-22 1,88-45-2,199-132 0</inkml:trace>
    </iact:actionData>
  </iact:action>
  <iact:action type="add" startTime="154396">
    <iact:property name="dataType"/>
    <iact:actionData xml:id="d70">
      <inkml:trace xmlns:inkml="http://www.w3.org/2003/InkML" xml:id="stk70" contextRef="#ctx0" brushRef="#br0">18207 7044 0,'45'0'39,"87"67"-33,46-1 3,21 23-1,0 44 0,-66-45 0,0-43-1,-22-23 2,-45 22-3,1-22 3,-45-22-1,22 0-1,1 0 11,-23 0-10,22 0-1,22-44 0,45-45 1,0-21 2,22-23-3,-22 22 1,44-66 1,-22 44-2,-23 22 2,1 0 1,-22 23-5,-1 43 3,1-43 0,-23 21-1,-44 67 2,23-44-1,-23 44 1,0-22-1</inkml:trace>
    </iact:actionData>
  </iact:action>
  <iact:action type="add" startTime="155841">
    <iact:property name="dataType"/>
    <iact:actionData xml:id="d71">
      <inkml:trace xmlns:inkml="http://www.w3.org/2003/InkML" xml:id="stk71" contextRef="#ctx0" brushRef="#br0">30899 7222 0,'-22'0'137,"44"44"-122,44 22-7,-21-44 0,-1 23 0,0-23 8,-22-22 41,45 0-49,-1-44 0,67-45 0,22-22-1,0 23 1,23 21 0,-46-21 0,1-1-1,-66 45 3,-23 22-2,-22 22 0,-22-23-1</inkml:trace>
    </iact:actionData>
  </iact:action>
  <iact:action type="add" startTime="156945">
    <iact:property name="dataType"/>
    <iact:actionData xml:id="d72">
      <inkml:trace xmlns:inkml="http://www.w3.org/2003/InkML" xml:id="stk72" contextRef="#ctx0" brushRef="#br0">18761 8994 0,'66'0'43,"23"22"-37,-23 22 1,-21-22 1,-23-22 0,22 22 0,1 1 8,-23-46 48,0 1-55,66-89 0,-21 45-3,-23-45 2,45 1 0,-1 21 1,1-22-2,-23 23 1,23 21 0,-45 23 1,1 22-2,-1-23 3,-22 45-4</inkml:trace>
    </iact:actionData>
  </iact:action>
  <iact:action type="add" startTime="157929">
    <iact:property name="dataType"/>
    <iact:actionData xml:id="d73">
      <inkml:trace xmlns:inkml="http://www.w3.org/2003/InkML" xml:id="stk73" contextRef="#ctx0" brushRef="#br0">31497 9038 0,'22'22'66,"0"-22"-59,-22 22 0,22-22 1,1 22 0,-1-22 0,-22 23 0,22-23 0,22 0 8,-22 0 0,23 0-7,-1 0-2,45-45 2,43-21-2,1-23 1,22 1-1,23-1 1,-68 23 1,-43 43-1,-45 1 0,0 0 0</inkml:trace>
    </iact:actionData>
  </iact:action>
  <iact:action type="add" startTime="158890">
    <iact:property name="dataType"/>
    <iact:actionData xml:id="d74">
      <inkml:trace xmlns:inkml="http://www.w3.org/2003/InkML" xml:id="stk74" contextRef="#ctx0" brushRef="#br0">18584 10234 0,'44'22'71,"0"23"-63,1-45 0,-23 22 0,0-22 0,0 0 49,22 0-40,45-45-10,44-65 1,22-1 0,22-22-1,0 22 2,-66 23-2,-67 65 1,23 1 1</inkml:trace>
    </iact:actionData>
  </iact:action>
  <iact:action type="add" startTime="159818">
    <iact:property name="dataType"/>
    <iact:actionData xml:id="d75">
      <inkml:trace xmlns:inkml="http://www.w3.org/2003/InkML" xml:id="stk75" contextRef="#ctx0" brushRef="#br0">30855 10854 0,'0'-22'57,"44"22"-51,0 0 2,1 22 9,-23-22-10,0 0 1,0 0 8,0 0-8,0 0 0,23 0 1,21 0-1,45 0 0,0-44 0,21-45 1,1 1 1,22-1-4,-22 1 1,-66 21 1,-23 23-2,-44 22 4,22 22-2,0-22 56</inkml:trace>
    </iact:actionData>
  </iact:action>
  <iact:action type="add" startTime="160881">
    <iact:property name="dataType"/>
    <iact:actionData xml:id="d76">
      <inkml:trace xmlns:inkml="http://www.w3.org/2003/InkML" xml:id="stk76" contextRef="#ctx0" brushRef="#br0">18296 12006 0,'22'0'35,"0"22"-25,22 0-7,1 1 6,-23-23 79,66-89-81,1-22 2,-22 45-2,21-45 1,1 45 0,-23 21-1,23-21 3,-23 44-2,-21-23-1,-1 23 2,-22 22-2,0-22 1</inkml:trace>
    </iact:actionData>
  </iact:action>
  <iact:action type="add" startTime="161922">
    <iact:property name="dataType"/>
    <iact:actionData xml:id="d77">
      <inkml:trace xmlns:inkml="http://www.w3.org/2003/InkML" xml:id="stk77" contextRef="#ctx0" brushRef="#br0">31253 12161 0,'22'0'48,"45"0"-41,-1 22 2,23 23-2,-23-23 1,23 22 0,-67-22 0,22 0 0,1 1 0,-23-23 8,0 0 24,0 0-32,89-23 1,-67-21-1,67-67 0,-67 45 0,45-23 0,0-21-1,-23 43 1,-44 23 0,0 0 1,-22 21-2,22 1 1,1-22 8</inkml:trace>
    </iact:actionData>
  </iact:action>
  <iact:action type="add" startTime="168001">
    <iact:property name="dataType"/>
    <iact:actionData xml:id="d78">
      <inkml:trace xmlns:inkml="http://www.w3.org/2003/InkML" xml:id="stk78" contextRef="#ctx0" brushRef="#br0">18606 14642 0,'0'-22'132,"-22"22"-127,-23 0 2,1 0 2,22 0-2,-22 22 2,-1 22-1,23 23 0,-22-1 0,22 45 0,0-44 0,22-1-1,0-22 1,0-22 0,0 23 1,0-23-1,22 0 0,-22 0 0,22 0-1,0-22 1,0 0 1,0 0 6,1 23-6,-1-23-1,0 0 0,22 0 8,0 0-8,-21-23 8,-23 1-8,0 0 16,0 0-16,0 0 8,0 0 0</inkml:trace>
    </iact:actionData>
  </iact:action>
  <iact:action type="add" startTime="168731">
    <iact:property name="dataType"/>
    <iact:actionData xml:id="d79">
      <inkml:trace xmlns:inkml="http://www.w3.org/2003/InkML" xml:id="stk79" contextRef="#ctx0" brushRef="#br0">18628 14819 0,'22'0'26,"23"0"-3,-23 45-17,-22-1 4,0 22-4,0 1 1,22-23 1,-22 0 0,0-21-1,0-1 2,0 0 23,0-44 64,0 0-79,0-1-1,0 1-8,22 0-1,44 0 10,1 0-10,-23 22 1,0-22 0,-21 22-1,-1 0 34,-22-22-17,0-23-8,0 23-7,0-22 0,0 22-2,0 0 0,0-1 9,0 1 0,0 67 97,0 21-105,0 0 0,22-21 0,-22 21 0,0-44 0,0 0 0,22 1-1,-22-1 186,0-44-129,0-1-48,0 1 191,22 0-165,0 22-27,1 0 3,-1 0 36,0 0-38,0 0-8,-22 22 0,0 23 8,22-1-9,-22-22 1,0 0 1,0 0-1,0 1 8,0-1 8,0 0 1,0 0-3,67 0 141,65-22-157,1-22 0,-66 22 3,-45 0 7,-22-22 88</inkml:trace>
    </iact:actionData>
  </iact:action>
  <iact:action type="add" startTime="170666">
    <iact:property name="dataType"/>
    <iact:actionData xml:id="d80">
      <inkml:trace xmlns:inkml="http://www.w3.org/2003/InkML" xml:id="stk80" contextRef="#ctx0" brushRef="#br0">19581 15085 0,'22'-22'83,"88"0"-77,112-22 2,-45 44 0,0-67-1,-88 67 1,-45 0-2</inkml:trace>
    </iact:actionData>
  </iact:action>
  <iact:action type="add" startTime="170978">
    <iact:property name="dataType"/>
    <iact:actionData xml:id="d81">
      <inkml:trace xmlns:inkml="http://www.w3.org/2003/InkML" xml:id="stk81" contextRef="#ctx0" brushRef="#br0">19270 14686 0,'89'0'99,"66"0"-94,44 0 3,45 0 0,-22 0 0,-67 0 0,-22 0 0,-111 0-1</inkml:trace>
    </iact:actionData>
  </iact:action>
  <iact:action type="add" startTime="171450">
    <iact:property name="dataType"/>
    <iact:actionData xml:id="d82">
      <inkml:trace xmlns:inkml="http://www.w3.org/2003/InkML" xml:id="stk82" contextRef="#ctx0" brushRef="#br0">20821 14509 0,'0'-22'27,"-44"22"-6,44 22-12,-23 23-2,23-1 1,-22 0-1,22 0 1,0-21 0,0 43 0,0-44 0,0 0 1,0 1 0,0-1 9,0 0-14,0 0 13,22-22-9,1 22 0,21-22 0,22 0 0,1 0-1,-23 0 1,23 0 0,-45-22 1,22-22-1,-22-1 0,0-21 0,-22-1 0</inkml:trace>
    </iact:actionData>
  </iact:action>
  <iact:action type="add" startTime="171826">
    <iact:property name="dataType"/>
    <iact:actionData xml:id="d83">
      <inkml:trace xmlns:inkml="http://www.w3.org/2003/InkML" xml:id="stk83" contextRef="#ctx0" brushRef="#br0">21175 14487 0,'0'22'89,"0"23"-83,0-1 2,0 22 0,0-21 0,0-23-1,0 0 2,0 0 9,22 0-3,1-44 137,-1 22-128,0 0-17,0 0 2,0 0 40,-22-22-35,0 0-6,22-23 0,-22 23 0,22 0 0,-22-22 0,0 0-1,0 21 11,0 68 110,0 21-120,23-44 2,-23 45-4,22-23 1,-22-22 1,0 0 8,0 1 56,22-23-55,0 0-10,0 0 42,0 0-41,1 44 0,-1 22 0,0 1 0,0-23 0,-22 22-1,0-43 1,0-1 0,22-22 123,22 0-124,45-45 3,-23 23-5,23 0 3,-22-22 0,-45 22-1,0 0 9</inkml:trace>
    </iact:actionData>
  </iact:action>
  <iact:action type="add" startTime="173625">
    <iact:property name="dataType"/>
    <iact:actionData xml:id="d84">
      <inkml:trace xmlns:inkml="http://www.w3.org/2003/InkML" xml:id="stk84" contextRef="#ctx0" brushRef="#br0">23213 14155 0,'-22'-22'38,"-22"88"-27,21 1-3,23-23 1,0 22-2,0-21 0,0-1 1,0 0 1,0 1-1,0-23 0,0 0-1,23 0 1,-1 0 0,22 22 0,0-21 0,1-23 0,-1 0 0,-22 0 0,22 0 1</inkml:trace>
    </iact:actionData>
  </iact:action>
  <iact:action type="add" startTime="173970">
    <iact:property name="dataType"/>
    <iact:actionData xml:id="d85">
      <inkml:trace xmlns:inkml="http://www.w3.org/2003/InkML" xml:id="stk85" contextRef="#ctx0" brushRef="#br0">23634 14554 0,'0'22'98,"0"44"-91,0 23 0,0-67 1,0 22 0,0-22 9,0-110 54,22 21-63,0 23 0,0 22 8,0 0-7,1 22 40,21 0-27,0 22-13,-44 0-2,45 22 0,-45-22 1,44 23 1,-44-1 3,0 0-8,22-44 3,-22 23 2,0-1-1</inkml:trace>
    </iact:actionData>
  </iact:action>
  <iact:action type="add" startTime="174641">
    <iact:property name="dataType"/>
    <iact:actionData xml:id="d86">
      <inkml:trace xmlns:inkml="http://www.w3.org/2003/InkML" xml:id="stk86" contextRef="#ctx0" brushRef="#br0">24165 14221 0,'23'-22'48,"-23"44"-31,22 23-9,-22 21 0,0 23 0,0-23-1,22 1 1,0-1 0,-22 0 0,0-43 0,22-1 0,-22-44 115,22-1-117,1 1 2,21 0 13,0 0-16,0 0 0,-21 22 3,-1-22 2,22 22 5,-44-22 23,22-1-21,-22 1-9,0 0 0,0-22 0,0 22 0,0-23 0,0 23-1,0 0 2,0 111 96,0 44-97,0-45 0,0-21 0,0-1-1,0-44 1,22 23 1,-22-68 71,0-21-72,0 22 0,22 0 0,1 0 8,-1 22 0,0 0 26,0 0-35,0 44 2,0 22-4,23 23 4,-23-23-1,-22 1 0,0-23-2,0 0 3,0-21-2,0-1 2,22-22 104,67-22-104,43-45-1,46 23-2,21-23 3,-88 45 3,-67 0-5,0 0 2,-44 0 26</inkml:trace>
    </iact:actionData>
  </iact:action>
  <iact:action type="add" startTime="175970">
    <iact:property name="dataType"/>
    <iact:actionData xml:id="d87">
      <inkml:trace xmlns:inkml="http://www.w3.org/2003/InkML" xml:id="stk87" contextRef="#ctx0" brushRef="#br0">25517 14554 0,'0'66'63,"44"23"-55,-22-23 0,0 1 0,-22-1 0,0-22 0,44 1 0,-44-23 1,0 0-2,0-89 76,23-65-77,-1 65 2,0 1-1,0 43 2,-22 1 8,22 22 30,0 0-39,1 0 24,-1 22-8,0 1-16,0 21 0,22 22 0,-44 23 1,22-67-2,1 0 0,-23 23 1,22-23 8,-22 0 24</inkml:trace>
    </iact:actionData>
  </iact:action>
  <iact:action type="add" startTime="178345">
    <iact:property name="dataType"/>
    <iact:actionData xml:id="d88">
      <inkml:trace xmlns:inkml="http://www.w3.org/2003/InkML" xml:id="stk88" contextRef="#ctx0" brushRef="#br0">23878 14908 0,'22'0'35,"0"0"-29,44 111 2,1 44 1,-23 44-3,45-22 1,-45 23 1,22-90 5,1-21-8,-45-67 2,22 45 1,1-67 1,65 22-1,90 0 0,43-22 1,45 0-3,67 0 2,-23 0 0,0 0 0,-88 0 1,-89 0-1,-67 0 0,-65 0 0,-1 22 56,0-22-48</inkml:trace>
    </iact:actionData>
  </iact:action>
  <iact:action type="add" startTime="178801">
    <iact:property name="dataType"/>
    <iact:actionData xml:id="d89">
      <inkml:trace xmlns:inkml="http://www.w3.org/2003/InkML" xml:id="stk89" contextRef="#ctx0" brushRef="#br0">26757 15816 0,'44'22'40,"-22"0"-32,23 23 0,-1 21 0,22-21 1,-66-23-2,23 0 2,-1 0 7,0-22 64,-22 22-71,0 45-2,0-23 0,0 22 2,0 23-1,0-23 0,0-21-1,0-23 0,0 22 2,0-22-1,0 0 16</inkml:trace>
    </iact:actionData>
  </iact:action>
  <iact:action type="add" startTime="179554">
    <iact:property name="dataType"/>
    <iact:actionData xml:id="d90">
      <inkml:trace xmlns:inkml="http://www.w3.org/2003/InkML" xml:id="stk90" contextRef="#ctx0" brushRef="#br0">28130 15838 0,'0'22'51,"22"23"-46,-22 21 3,23 23 1,-1-23 0,0-21-4,-22-23 3,22 0 0,-22-111 73,0-21-73,0-46-1,0 68 1,0 44 1,0 21-2,44 46 58,1 21-57,21 44 0,-22-43 0,1-23 0,-1 22 2,-22-22-4,0-44 81,-22-66-79,0 21 0,0 1 0,0-1-1,0 23 2,0 22 23</inkml:trace>
    </iact:actionData>
  </iact:action>
  <iact:action type="add" startTime="180210">
    <iact:property name="dataType"/>
    <iact:actionData xml:id="d91">
      <inkml:trace xmlns:inkml="http://www.w3.org/2003/InkML" xml:id="stk91" contextRef="#ctx0" brushRef="#br0">28684 15417 0,'22'0'29,"0"89"-26,-22 0 6,45-1-4,-23 1 4,0-23-1,0-44 0,0 23 0,0-23 48,-22-89-23,0 1-26,0 22 1,0-1 0,0 23 1</inkml:trace>
    </iact:actionData>
  </iact:action>
  <iact:action type="add" startTime="181306">
    <iact:property name="dataType"/>
    <iact:actionData xml:id="d92">
      <inkml:trace xmlns:inkml="http://www.w3.org/2003/InkML" xml:id="stk92" contextRef="#ctx0" brushRef="#br0">30212 15373 0,'-22'111'55,"0"0"-46,0 22-1,0-23-1,22-43 2,0-23-2,0 0 1,22-21 56,44-46-55,-21-21-1,-1 0 1,22-1 0,-66 1-4</inkml:trace>
    </iact:actionData>
  </iact:action>
  <iact:action type="add" startTime="181756">
    <iact:property name="dataType"/>
    <iact:actionData xml:id="d93">
      <inkml:trace xmlns:inkml="http://www.w3.org/2003/InkML" xml:id="stk93" contextRef="#ctx0" brushRef="#br0">30633 14974 0,'0'0'2,"22"0"15,-22 45-14,0 21 4,0 1 1,0-1 0,22-44 0,-22 0 0,0 1 0,0-90 81,23 45-81,-23 44 96,0 0-96,0 0 0,0 23 0</inkml:trace>
    </iact:actionData>
  </iact:action>
  <iact:action type="add" startTime="182274">
    <iact:property name="dataType"/>
    <iact:actionData xml:id="d94">
      <inkml:trace xmlns:inkml="http://www.w3.org/2003/InkML" xml:id="stk94" contextRef="#ctx0" brushRef="#br0">29481 15285 0,'0'44'40,"23"0"-32,-1 0 0,0-21 0,-22-1 2,0 0-2,0-89 61,22 23-61,0 22 56,0 44-31,-22 0-16,22 0-10,-22 1 1,0 21 0,23-22 0,-1 0-1</inkml:trace>
    </iact:actionData>
  </iact:action>
  <iact:action type="add" startTime="182923">
    <iact:property name="dataType"/>
    <iact:actionData xml:id="d95">
      <inkml:trace xmlns:inkml="http://www.w3.org/2003/InkML" xml:id="stk95" contextRef="#ctx0" brushRef="#br0">31298 15595 0,'0'22'64,"-45"66"-58,45-65 2,-22-1 0,22 0 0,0 0 25,0 0-18,0 0 1,22-22-8,0 22 72,-22 1-55,0-1-17,-22 0 0,-111 22 1,-132-22-2,-68 23 1,-176-1 0</inkml:trace>
    </iact:actionData>
  </iact:action>
  <iact:action type="add" startTime="193897">
    <iact:property name="dataType"/>
    <iact:actionData xml:id="d96">
      <inkml:trace xmlns:inkml="http://www.w3.org/2003/InkML" xml:id="stk96" contextRef="#ctx0" brushRef="#br0">20311 16702 0,'0'-22'132,"-22"22"-127,-22 0 3,-22 44-1,21 23 2,1-23-2,22 23 1,-22-1 0,-1 23 0,45-45 0,-22 22 0,22-21 0,0-1 0,0-22 0,0 0 9,0 0-10,0 1 1,22-23 72,23 0-72,-23 0 1,0 0 7,0-23-9,22 23 74,-44-22-73,22 0-1,1 22 2,-1 0-1,0-22 0</inkml:trace>
    </iact:actionData>
  </iact:action>
  <iact:action type="add" startTime="196274">
    <iact:property name="dataType"/>
    <iact:actionData xml:id="d97">
      <inkml:trace xmlns:inkml="http://www.w3.org/2003/InkML" xml:id="stk97" contextRef="#ctx0" brushRef="#br0">20622 17345 0,'0'-23'138,"0"1"-132,0 0 2,0 0 8,0 0-8,22 0 15,0 22 34,0 0-50,0 0 3,0 0-4,0 0 10,-22 22-8,23 0 41,-1-22-41,-22 22 1,22 0-2,-22 0-1,0 1 3,22-1 0,-22 0 7,22 22 0,-22-22 8,0 1-17,0-1 10,0 0-9,-22 0 8,0 22 7,-22 1 2,21-23 15,1-22-16,22 22 0,-22-22-8,0 22 0,22 0 7,44-22 113,45 0-127,-1-22-1,23 22 0,22 0-1,-44 0 2,-23 0 0,-22 0-3,-21 0 2</inkml:trace>
    </iact:actionData>
  </iact:action>
  <iact:action type="add" startTime="198274">
    <iact:property name="dataType"/>
    <iact:actionData xml:id="d98">
      <inkml:trace xmlns:inkml="http://www.w3.org/2003/InkML" xml:id="stk98" contextRef="#ctx0" brushRef="#br0">22150 16547 0,'22'67'55,"0"-1"-46,0-22-1,0-21-1,-22 21 2,23-22-1,-23 0 0,0 0 4</inkml:trace>
    </iact:actionData>
  </iact:action>
  <iact:action type="add" startTime="198690">
    <iact:property name="dataType"/>
    <iact:actionData xml:id="d99">
      <inkml:trace xmlns:inkml="http://www.w3.org/2003/InkML" xml:id="stk99" contextRef="#ctx0" brushRef="#br0">22216 16791 0,'45'0'87,"43"0"-79,23 0 1,22 0-1,-67 0 0,-44 0 0,23-22 0,-23 0 8</inkml:trace>
    </iact:actionData>
  </iact:action>
  <iact:action type="add" startTime="199065">
    <iact:property name="dataType"/>
    <iact:actionData xml:id="d100">
      <inkml:trace xmlns:inkml="http://www.w3.org/2003/InkML" xml:id="stk100" contextRef="#ctx0" brushRef="#br0">22726 16481 0,'0'44'67,"22"67"-61,0-23 2,0-43 0,0-1-1,-22 0 1</inkml:trace>
    </iact:actionData>
  </iact:action>
  <iact:action type="add" startTime="199753">
    <iact:property name="dataType"/>
    <iact:actionData xml:id="d101">
      <inkml:trace xmlns:inkml="http://www.w3.org/2003/InkML" xml:id="stk101" contextRef="#ctx0" brushRef="#br0">23235 17566 0,'0'-22'100,"0"0"-95,0-22 3,0 21 0,0 1 16,22 22 0,23 0-17,-1 0 1,-22 22 2,45 23-5,-45-1 3,0-22 2,22 22-1,-22-21-3,-22 21 3,0 0-2,0 0 2,45 1-2,-45-23 1,22 22 0,-22-22 8,0 1 41,-22-23-26,66 0 74,22 0-97,-21 0-2,-1-23 3,-22 1 107,-22 0-112</inkml:trace>
    </iact:actionData>
  </iact:action>
  <iact:action type="add" startTime="200570">
    <iact:property name="dataType"/>
    <iact:actionData xml:id="d102">
      <inkml:trace xmlns:inkml="http://www.w3.org/2003/InkML" xml:id="stk102" contextRef="#ctx0" brushRef="#br0">23966 17478 0,'22'0'82,"45"44"-76,21 44 2,90-21 0,-23 21-1,-67-43 1,23 21-1,-45-44 2,-43-22 0,-23-22 90,0-22-95</inkml:trace>
    </iact:actionData>
  </iact:action>
  <iact:action type="add" startTime="200978">
    <iact:property name="dataType"/>
    <iact:actionData xml:id="d103">
      <inkml:trace xmlns:inkml="http://www.w3.org/2003/InkML" xml:id="stk103" contextRef="#ctx0" brushRef="#br0">24719 17588 0,'-22'22'83,"22"45"-75,-44-1-2,22 1 2,-1-23-1,23 23 1,-22-67-1,22 22 1,-22 0 9,0 0 31</inkml:trace>
    </iact:actionData>
  </iact:action>
  <iact:action type="add" startTime="201642">
    <iact:property name="dataType"/>
    <iact:actionData xml:id="d104">
      <inkml:trace xmlns:inkml="http://www.w3.org/2003/InkML" xml:id="stk104" contextRef="#ctx0" brushRef="#br0">25007 17610 0,'0'-22'73,"0"0"-66,0 0 9,22 0 8,0 22 8,23 0-24,-23 22 0,0-22 0,0 22-1,0 22 1,23-21 1,-23 21-1,0-44-1,-22 22 1,0 22 8,22-44-8,-22 22 0,0 23 1,0-23 0,0 0-3,0 0 5,0 0-5,0 1 10,133-23 167,-67 0-175,1-23 0,-67 1 0</inkml:trace>
    </iact:actionData>
  </iact:action>
  <iact:action type="add" startTime="204034">
    <iact:property name="dataType"/>
    <iact:actionData xml:id="d105">
      <inkml:trace xmlns:inkml="http://www.w3.org/2003/InkML" xml:id="stk105" contextRef="#ctx0" brushRef="#br0">26735 18142 0,'66'22'63,"89"-22"-54,0 0-1,23 0 0,-1 0-1,-44 0 2,-23 0-2,-65 0 1</inkml:trace>
    </iact:actionData>
  </iact:action>
  <iact:action type="add" startTime="204363">
    <iact:property name="dataType"/>
    <iact:actionData xml:id="d106">
      <inkml:trace xmlns:inkml="http://www.w3.org/2003/InkML" xml:id="stk106" contextRef="#ctx0" brushRef="#br0">26713 17965 0,'0'0'4,"0"-22"22,44 22-18,45 0 1,21 0-2,1 0 2,66 0-1,-22 0 0,-44-22-1,-67-1 1,-21 23 0,-1 0 0</inkml:trace>
    </iact:actionData>
  </iact:action>
  <iact:action type="add" startTime="206066">
    <iact:property name="dataType"/>
    <iact:actionData xml:id="d107">
      <inkml:trace xmlns:inkml="http://www.w3.org/2003/InkML" xml:id="stk107" contextRef="#ctx0" brushRef="#br0">29038 17234 0,'0'-22'36,"0"0"-32,-44 22 53,0 0-52,-23 22 4,1 44-1,-1 1 0,23-23 1,22 22-2,-22 1 1,22-1 0,22-21 1,0-1-2,0 0 1,0-22 17,66-22 63</inkml:trace>
    </iact:actionData>
  </iact:action>
  <iact:action type="add" startTime="206814">
    <iact:property name="dataType"/>
    <iact:actionData xml:id="d108">
      <inkml:trace xmlns:inkml="http://www.w3.org/2003/InkML" xml:id="stk108" contextRef="#ctx0" brushRef="#br0">29171 17788 0,'0'0'2,"0"-23"2,0-21 10,0 22 9,22 22 17,23 0-22,-23 22-11,22 22 2,-44 1-2,44-1 0,-44-22 0,23 23 2,-23-23-1,0 0 0,0 0 0,0 0-1,0 22 2,-23-44 2,23 23-5,-22-23 1,0 0 3,0 22-3,0-22 1,0 22 17,44-44 118,66 0-135,-43-1 0,43 1 0,-21 0 0,-23 22 1,-22-22 70</inkml:trace>
    </iact:actionData>
  </iact:action>
  <iact:action type="add" startTime="209034">
    <iact:property name="dataType"/>
    <iact:actionData xml:id="d109">
      <inkml:trace xmlns:inkml="http://www.w3.org/2003/InkML" xml:id="stk109" contextRef="#ctx0" brushRef="#br0">29725 17079 0,'0'44'31,"0"23"-22,0 43-2,44 23 2,-22-44-2,1 22 2,-23-45-1,22 0-1,-22-43 8,0-90 82,0 1-88,22 21-1,-22-21 0,44 0-1,-22 43 1,1 1-1,-1 22 42,0 0-33,0 0 0,0 0-8,0 0-1,0 0 2,23-22-1,-23 0 8,0 0 0,-22 0-8,0-23 0,0-21 0,0-1 1,0 23-2,0 0 1,0 22 0,0-1-1,0 90 93,0 66-95,22-22 4,-22 22-1,22-1 0,-22-65 0,0-23 0,22-22-1,-22 0 0,23 23 3</inkml:trace>
    </iact:actionData>
  </iact:action>
  <iact:action type="add" startTime="210002">
    <iact:property name="dataType"/>
    <iact:actionData xml:id="d110">
      <inkml:trace xmlns:inkml="http://www.w3.org/2003/InkML" xml:id="stk110" contextRef="#ctx0" brushRef="#br0">30478 17721 0,'-44'44'68,"22"45"-64,0-67 3,-23 67 1,45-67 1,-44 22-1,44-22 8,0 1-9,22-23 82,45 0-81,-1 0 0,23 0 1,-1 0-2,-44 0 1,1 0 0,-23 0 7</inkml:trace>
    </iact:actionData>
  </iact:action>
  <iact:action type="add" startTime="210610">
    <iact:property name="dataType"/>
    <iact:actionData xml:id="d111">
      <inkml:trace xmlns:inkml="http://www.w3.org/2003/InkML" xml:id="stk111" contextRef="#ctx0" brushRef="#br0">30500 17788 0,'0'44'74,"0"89"-68,45-45 2,-23 45 0,22-22 0,-44 22 1,44-67-2,-44-21 1,0-23-1,0 0 2</inkml:trace>
    </iact:actionData>
  </iact:action>
  <iact:action type="add" startTime="211093">
    <iact:property name="dataType"/>
    <iact:actionData xml:id="d112">
      <inkml:trace xmlns:inkml="http://www.w3.org/2003/InkML" xml:id="stk112" contextRef="#ctx0" brushRef="#br0">29681 18895 0,'22'0'53,"133"-44"-44,44 0-2,45-23 1,-45-21 1,23 43-3,-89 23 3,-67 22-1</inkml:trace>
    </iact:actionData>
  </iact:action>
  <iact:action type="add" startTime="211434">
    <iact:property name="dataType"/>
    <iact:actionData xml:id="d113">
      <inkml:trace xmlns:inkml="http://www.w3.org/2003/InkML" xml:id="stk113" contextRef="#ctx0" brushRef="#br0">29636 18585 0,'111'-44'54,"66"-1"-45,-22 1-1,0 0 0,-110 22 0,-1 22-1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72727" units="1/cm"/>
          <inkml:channelProperty channel="Y" name="resolution" value="36.36364" units="1/cm"/>
          <inkml:channelProperty channel="T" name="resolution" value="1" units="1/dev"/>
        </inkml:channelProperties>
      </inkml:inkSource>
      <inkml:timestamp xml:id="ts0" timeString="2020-12-17T06:53:09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97">
    <iact:property name="dataType"/>
    <iact:actionData xml:id="d0">
      <inkml:trace xmlns:inkml="http://www.w3.org/2003/InkML" xml:id="stk0" contextRef="#ctx0" brushRef="#br0">15306 2658 0,'44'0'142,"0"45"-124,-22-1-10,-22-22-1,23-22 9,43 0 209,23 0-216,43-66-3,-43 21 3,44-21-1,-22-1-1,-67 45 0,0-22 3,-22 44-3,-22-22 1</inkml:trace>
    </iact:actionData>
  </iact:action>
  <iact:action type="add" startTime="13846">
    <iact:property name="dataType"/>
    <iact:actionData xml:id="d1">
      <inkml:trace xmlns:inkml="http://www.w3.org/2003/InkML" xml:id="stk1" contextRef="#ctx0" brushRef="#br0">17188 1684 0,'23'0'83,"-1"0"-71,0 0-3,0 0-1,0 0 6,0 0 42,0-22-39,1 22-2,-1-23-7,0 23 8</inkml:trace>
    </iact:actionData>
  </iact:action>
  <iact:action type="add" startTime="14573">
    <iact:property name="dataType"/>
    <iact:actionData xml:id="d2">
      <inkml:trace xmlns:inkml="http://www.w3.org/2003/InkML" xml:id="stk2" contextRef="#ctx0" brushRef="#br0">17211 1750 0</inkml:trace>
    </iact:actionData>
  </iact:action>
  <iact:action type="add" startTime="15181">
    <iact:property name="dataType"/>
    <iact:actionData xml:id="d3">
      <inkml:trace xmlns:inkml="http://www.w3.org/2003/InkML" xml:id="stk3" contextRef="#ctx0" brushRef="#br0">17255 931 0,'-22'-23'25,"0"23"-3,-1 0-14,-43 0 2,44 0-2,0 0 6,-1 23 2,1-23-8,22 22 0,0 22 0,0-22 0,0 0 0,0 23 0,0-23 0,0 0 0,0 0 1,0 0-1,0 0 0,0 1-1,0-1 1,0 0 0,0 22 0,22-22 0,-22 0 0,23 23 0,-1-1-1,0-44 2,0 44-1,0-21 1,0 21-1,23 0 2,-23-44-1,-22 22-5,22-22 12,0 0 40,22-22-32,-44-44-16,23 44 0,-23-45 1,0 1-2,0 43 3,0-21-4,0 22 2,0-22 0,0 22 0,0-1 3,0 1-6,0-22 3,0 22 1,-23-22-2,-21-1 1,0 23 1,22-22 2,-23 22-2,23-1-2</inkml:trace>
    </iact:actionData>
  </iact:action>
  <iact:action type="add" startTime="16053">
    <iact:property name="dataType"/>
    <iact:actionData xml:id="d4">
      <inkml:trace xmlns:inkml="http://www.w3.org/2003/InkML" xml:id="stk4" contextRef="#ctx0" brushRef="#br0">17166 908 0,'0'-44'63,"22"0"-55,1 0 1,43-23-1,23-22-1,21 1 1,-43 66 1,44-23 0,-67 23-2,0 0 0,-22 22 2,0 0 31</inkml:trace>
    </iact:actionData>
  </iact:action>
  <iact:action type="add" startTime="16395">
    <iact:property name="dataType"/>
    <iact:actionData xml:id="d5">
      <inkml:trace xmlns:inkml="http://www.w3.org/2003/InkML" xml:id="stk5" contextRef="#ctx0" brushRef="#br0">17786 421 0,'0'-22'13,"-66"0"-9,44 22 4,88 0 121,1 0-120,-1 0 0,-22 0-2,1 0 7,-23 22 115,-22 22-120,0 23-1,0-45-1,0 0 0,0 0 9,0 0 0</inkml:trace>
    </iact:actionData>
  </iact:action>
  <iact:action type="add" startTime="17380">
    <iact:property name="dataType"/>
    <iact:actionData xml:id="d6">
      <inkml:trace xmlns:inkml="http://www.w3.org/2003/InkML" xml:id="stk6" contextRef="#ctx0" brushRef="#br0">18407 355 0,'-23'0'55,"1"0"-46,0 0-1,-22 0 1,0 44 0,21-22 1,1 22-6,22-21 5,0-1-1,0 0-1,0 0 1,0 0 0,0 0 16,0 23-8,22-45-7,1 22-1,-1-22 25,0 0 37,-22-45-54,22 23-7,-22 0-3,0 0 2,22 0 162,0 44-162,23 0 0,-1 22-1,0-21 1,-22-1 1,0-22 6,23 0 34,-23 0-42,0 0 1</inkml:trace>
    </iact:actionData>
  </iact:action>
  <iact:action type="add" startTime="124788">
    <iact:property name="dataType"/>
    <iact:actionData xml:id="d7">
      <inkml:trace xmlns:inkml="http://www.w3.org/2003/InkML" xml:id="stk7" contextRef="#ctx0" brushRef="#br0">4918 6092 0,'44'22'88,"22"0"-79,-21 0-2,-1 0 2,-22-22 0,0 23 1,0-23-2,0 0 12,1 22-13,21-22 155,0-67-154,89-43-1,-22 21 1,22 0 0,-23 23 0,23-23 0,-66 23 0,-23 21 0,23 23 0,-67 0 1</inkml:trace>
    </iact:actionData>
  </iact:action>
  <iact:action type="add" startTime="176310">
    <iact:property name="dataType"/>
    <iact:actionData xml:id="d8">
      <inkml:trace xmlns:inkml="http://www.w3.org/2003/InkML" xml:id="stk8" contextRef="#ctx0" brushRef="#br0">29348 6203 0,'-22'0'13,"0"0"13,0 0-19,-22 0 1,-1 0 0,-21-23 0,-45 23 0,0 0 0,-44 0 0,23 0 1,-90 0 2,67 0-5,-22 0 0,44 0 2,44 0 0,-66 0-1,89 0 2,-23 0-1,23 0 0,21 0 1,-21 23-1,0 21 0,21-22 2,1 22-3,-22 1 0,-23 21-1,22 1 3,1-23-1,44-22 1,-45 44-1,23-43 0,-22 43-2,21-44 3,23 23-1,0-23 1,-22 0-3,22 22 3,-23-22 1,45 23-1,-44-1-2,22 0-1,0-22 2,0 23 0,-23-23 1,45 0 1,-44 44-3,22-43 0,0-1 0,0 22 1,22-22 8,-23 0-8,23 0 8,-22-22 0,22 23-7,0 21 11,0-22-13,0 0-1,0 0 2,0 23-2,0-23 10,0 0-9,0 0 2,0 0 3,22-22-4,-22 22-2,23 1 1,-1-23 0,-22 22 1,22-22 9,0 0-6,22 22-4,-22-22 6,1 0-5,43 0 0,-22 22-1,-22-22 2,23 0 2,-23 0-4,44 0-1,1 0 2,-1 0 0,1 0 0,43 0 0,-21 0-1,66-44 3,22-1 0,-22 23-3,67-22-2,-67 22 4,-22 0-1,88-1 0,-66 1 1,-44 0-2,22 0 1,-67 0-1,1-22 2,44 21-2,-89 1 2,22 0-1,23-22 0,-45 22 0,0-45 2,0 23 0,-22 0-4,22 21 0,0-43 2,0 0 0,-22-23 1,0 23-1,0 21-1,23-21 1,-23 21 0,0 23-1,22 0 2,-22-22 8,22 44-10</inkml:trace>
    </iact:actionData>
  </iact:action>
  <iact:action type="add" startTime="181429">
    <iact:property name="dataType"/>
    <iact:actionData xml:id="d9">
      <inkml:trace xmlns:inkml="http://www.w3.org/2003/InkML" xml:id="stk9" contextRef="#ctx0" brushRef="#br0">22770 9481 0,'44'44'78,"1"-44"-69,43 89-2,1-23 2,-23-21 0,45 21-2,-89-44 1,0 0 0,23 1 0,-1-23 73,45-45-73,-1-43-1,1-23 1,21 0-1,68 22 2,-23 1-1,66-23 1,23-22-2,-45 67 1,1-1-1,-112 23 2,-21 44-1,-67-22 0,22 22 97</inkml:trace>
    </iact:actionData>
  </iact:action>
  <iact:action type="add" startTime="236071">
    <iact:property name="dataType"/>
    <iact:actionData xml:id="d10">
      <inkml:trace xmlns:inkml="http://www.w3.org/2003/InkML" xml:id="stk10" contextRef="#ctx0" brushRef="#br0">19868 14421 0,'0'0'11,"-44"-67"-4,22 1-4,0 44 4,-22-1 2,21-21 0,1 44-1,22-22 0,-22 0-1,0 22 8,0 0 1,-22 0-7,-1 0-2,1 0 1,-23 0 2,1 0 3,0 0-6,-1 0-3,-132 44 21,154-22-19,-21-22 3,22 22-2,-1 1 1,23-1-1,-22-22 2,0 22-1,22 0 3,-23 22-7,23-21 4,0 43 2,-22 0-1,44-21-2,0-1 0,0 0 4,-23 1-5,23-1 1,0 22 1,0 1-1,0-45 2,23 44-2,-1-43 2,22 65-1,0-66 1,23 67 0,-23-67-3,-22 0 1,23 45 2,-1-45 0,-22 22-2,22-22 2,-22 0-3,23 1 3,-23-1-1,22 0 8,-44 0-8,22-22 0,1 0 10,-1 0-11,0 0 8,22 0 1,-22 0-8,0 0 0,1 0 0,21 0 0,22 0 0,1-44 0,-23 44 0,23-45 0,-23 23-1,22 22 1,-21-44 0,-1 22 0,-22 22 1,0-22 7,0 22-9,0-22 2,1-1-2,-23 1 2,44 0-1,-44-22 0,22-1 0,0 23 0,0-22 1,-22-22-3,0 21 3,0-21-1,0-1 0,0 1 1,0-1-1,0 1 0,0 22 0,0-23-1,0 1 1,0-1 0,0-21-1,-44 66 2,44-23-1,-22 23 0,0-22 0,0 0-1,-23 21 2,45-21-2,-22 22 10,0 0-1,0 0-8,-22-1 12,44 1-15</inkml:trace>
    </iact:actionData>
  </iact:action>
  <iact:action type="add" startTime="284597">
    <iact:property name="dataType"/>
    <iact:actionData xml:id="d11">
      <inkml:trace xmlns:inkml="http://www.w3.org/2003/InkML" xml:id="stk11" contextRef="#ctx0" brushRef="#br0">2525 14421 0,'45'0'25,"-23"0"-19,0 0 2,44 22 0,-43 0 1,-1 0 2,0-22-2,22 22-3,-22-22 0,23 22 2,-1 1-1,0-1 1,-22-22 0,23 0 0,-1 0 0,22 0 0,1 0 0,21 0 2,45 0-4,0-22 2,67-23 0,-1-21 0,-44 22 0,0-23 0,-44 1 1,-67 43 1,23-21-5,-23 22 3,-44 0 0,22 22 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536AA-3A10-4F10-BD93-3CA02D9340A2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38A86-C677-4535-8833-EB0BD746A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89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hem.uiuc.edu/GenChemReferences/nomenclature_rules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3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32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and insert image here..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13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7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9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and insert image here..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2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and insert image here..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71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chains of equal length are competing for selection as the parent chain, then the choice goes in series to: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a) the chain which has the greatest number of side chains.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b) the chain whose substituents have the lowest- numbers.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c) the chain having the greatest number of carbon atoms in the smaller side chain.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d)the chain having the least branched side chains.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SOURCE;</a:t>
            </a:r>
          </a:p>
          <a:p>
            <a:r>
              <a:rPr lang="en-US" dirty="0">
                <a:hlinkClick r:id="rId3"/>
              </a:rPr>
              <a:t>http://www.chem.uiuc.edu/GenChemReferences/nomenclature_rules.html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1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38A86-C677-4535-8833-EB0BD746A3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05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29E1-D541-4E61-915E-E56E5B516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00C9DF-5498-4C19-B633-5E8AB854E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08DF5-8C5F-476D-8A69-AF0B5C5F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E6C30-713A-4626-9EE7-215DD640C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FBA54-3FE7-42AD-B998-7EF0CF24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5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10CC-ED43-4F50-8E77-93DE604D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2A555-3C05-405B-AF01-1A1C2FA7D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1C4E0-0CFA-4B9A-BB68-13472E11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D4ED-FE49-40E2-8CF3-416210F6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07848-7245-4B14-9083-27D75E341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8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36C46-E595-4899-A9E7-23799C6E5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60B02-6C0D-4662-B54F-36756A53D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2B6E-EF5A-46B2-AAC1-A2A8A2A05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6F240-AFAB-4633-9236-74736648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C3BA0-DAED-46BA-B55F-71245988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68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DD72-951C-4F28-BDC4-2E0706CE1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A363C-BDB6-40C0-9A80-DB4103254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57633-DA74-4B6B-AEAF-EA45C775A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B53F4-B33A-4035-9698-CD82B6B0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09867-17A7-4F35-A94A-7655A398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5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0FF3D-2CB5-4E7F-B152-E9C194AF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F1271-79E3-4C28-8D3B-E2686A942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EBB18-AE26-4B22-A7BD-DFD910E0A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B3EFB-B7FD-4999-8874-88159ED6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DE4A-5ABF-40DA-88DF-8D7BFD1C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7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92F2-2B22-4E65-A485-2F237AEC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5F3F2-99BA-4E16-AC7A-FB24F88D1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04903-A674-406A-849F-69B632EDB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E918D-E823-459D-A32C-03E3510C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A8853-7065-49EF-82B2-687355CB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2D421-69F8-42B4-A3E8-853BAA9B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9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0AE7-907B-4D9C-BAE3-8282A853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10447-8850-4D8F-953C-101648653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A61DA-A228-4F2A-952D-1EC85C520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55064-4723-481E-A338-3902511BF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8F866-DD5A-4BE5-A2D1-395DEDD30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291475-77B3-4CC6-9185-FC95928C8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EA11F8-DA20-47BC-8DEF-B25265BB1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FAAE2C-53AE-4027-A332-08262CE68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8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2273-142E-4699-A02F-4DFC0834C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AFA8D-66FA-4090-B16F-039E941B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E0584-5812-4009-8496-F467CAAF2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C1D3D-17F6-43F2-9F56-14BE9BF9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90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375654-2FE3-4823-994B-FBC6D7987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208D2-2CEF-441D-B06D-02BCBA8D7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26BE3-91A8-4563-A005-57D542F5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56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490F-AC41-409D-8F71-327B6B26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9D6A-5501-4B54-8341-FF9804124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770F1-AF91-4837-847B-92A8419F6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55FD-B393-4342-8A3A-71A522F1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889BF2-CE66-4BF3-AF3A-90358384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5E9BD-2626-4B56-8318-DA51C067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20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30AA3-586C-4394-AE2B-473C2D4E4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BCB443-6B81-4DBE-8564-2D4A214DE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5952D-1F9F-458E-8297-70EB0A611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0ACF2A-2FD7-442C-B32E-6359D5838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DA33C-376F-4762-9A56-5019C8DCC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23217-38D1-4A7B-A4D0-D051EB5F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56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B386CD-D00B-403F-9398-A06A90EC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6B768-7F2E-447A-A4B5-171445AD5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E7A8F-35C9-41BA-BAA8-60F189855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8218F-D0D2-4C41-B167-0DF1E053F13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70E9B-0B5E-4382-8882-B7DF6CE0A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2A7D-45E1-4C8C-9CF5-A0B424A1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1BA4E-65B5-4BCF-B065-4D7F60CD8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1.png"/><Relationship Id="rId5" Type="http://schemas.microsoft.com/office/2011/relationships/inkAction" Target="../ink/inkAction10.xml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2.png"/><Relationship Id="rId5" Type="http://schemas.microsoft.com/office/2011/relationships/inkAction" Target="../ink/inkAction11.xml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11/relationships/inkAction" Target="../ink/inkAction1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11" Type="http://schemas.openxmlformats.org/officeDocument/2006/relationships/image" Target="../media/image37.png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5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1.xml"/><Relationship Id="rId5" Type="http://schemas.openxmlformats.org/officeDocument/2006/relationships/hyperlink" Target="https://iupac.org/" TargetMode="Externa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11/relationships/inkAction" Target="../ink/inkAction2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microsoft.com/office/2011/relationships/inkAction" Target="../ink/inkAction4.xm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11/relationships/inkAction" Target="../ink/inkAction5.xml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1/relationships/inkAction" Target="../ink/inkAction6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4.png"/><Relationship Id="rId5" Type="http://schemas.microsoft.com/office/2011/relationships/inkAction" Target="../ink/inkAction8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B76C2-E50E-420A-8C8F-14EB5C0C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72BAA-F026-4D0F-90B0-BD637760532D}" type="slidenum">
              <a:rPr lang="en-IN" smtClean="0"/>
              <a:t>1</a:t>
            </a:fld>
            <a:endParaRPr lang="en-IN"/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C4D05059-30C3-41FA-98F0-62447A55B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7243"/>
            <a:ext cx="12130481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600" b="1">
                <a:solidFill>
                  <a:srgbClr val="FF000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Lecture 4</a:t>
            </a:r>
            <a:endParaRPr lang="en-US" sz="4600" b="1" dirty="0">
              <a:solidFill>
                <a:srgbClr val="FF0000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Organic Chemistry: Fundamentals and Applications (CSO201A)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88B829E-4010-45CF-AE98-EAE93A2D2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147113"/>
            <a:ext cx="9144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800" b="1" dirty="0">
                <a:solidFill>
                  <a:srgbClr val="0000FF"/>
                </a:solidFill>
                <a:latin typeface="Times" pitchFamily="18" charset="0"/>
              </a:rPr>
              <a:t>Dr. Srinivas Dharavath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Assistant Professor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Department of Chemistry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Indian Institute of Technology, Kanpur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Kanpur- 208016</a:t>
            </a:r>
          </a:p>
          <a:p>
            <a:pPr algn="ctr"/>
            <a:r>
              <a:rPr lang="en-US" sz="2800" b="1" dirty="0">
                <a:latin typeface="Times" pitchFamily="18" charset="0"/>
              </a:rPr>
              <a:t>E-mail: </a:t>
            </a:r>
            <a:r>
              <a:rPr lang="en-US" sz="2800" b="1" dirty="0">
                <a:solidFill>
                  <a:srgbClr val="4C13ED"/>
                </a:solidFill>
                <a:latin typeface="Times" pitchFamily="18" charset="0"/>
              </a:rPr>
              <a:t>srinivasd@iitk.ac.in</a:t>
            </a:r>
          </a:p>
        </p:txBody>
      </p:sp>
      <p:pic>
        <p:nvPicPr>
          <p:cNvPr id="1026" name="Picture 2" descr="Indian Institute of Technology Kanpur - Wikipedia">
            <a:extLst>
              <a:ext uri="{FF2B5EF4-FFF2-40B4-BE49-F238E27FC236}">
                <a16:creationId xmlns:a16="http://schemas.microsoft.com/office/drawing/2014/main" id="{32CA98F0-AF67-4C6D-93DB-7E5E3F9C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55" y="2078622"/>
            <a:ext cx="2025769" cy="198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8C5F41-ABAA-4CCC-A08A-67FD7C8244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5"/>
    </mc:Choice>
    <mc:Fallback xmlns="">
      <p:transition spd="slow" advTm="9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16B81DD-2AFF-4647-81D5-5D43E4D5174F}"/>
              </a:ext>
            </a:extLst>
          </p:cNvPr>
          <p:cNvSpPr txBox="1"/>
          <p:nvPr/>
        </p:nvSpPr>
        <p:spPr>
          <a:xfrm>
            <a:off x="2983481" y="40847"/>
            <a:ext cx="534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Classwork: Alkenes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DA25CF-DBCC-4E13-8E82-E8282D0CFFB5}"/>
              </a:ext>
            </a:extLst>
          </p:cNvPr>
          <p:cNvSpPr txBox="1"/>
          <p:nvPr/>
        </p:nvSpPr>
        <p:spPr>
          <a:xfrm>
            <a:off x="245183" y="657731"/>
            <a:ext cx="10695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 chain must include double bond.</a:t>
            </a:r>
          </a:p>
          <a:p>
            <a:pPr marL="457200" indent="-457200" algn="just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bond gets priority over substituents and gets lower number possible.</a:t>
            </a:r>
          </a:p>
          <a:p>
            <a:pPr marL="457200" indent="-457200" algn="just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2/more double bonds present, suffix= ‘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adiene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or ‘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atriene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etc.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AA2E7CE-46D9-4BB1-B95D-C71BA9F989B0}"/>
              </a:ext>
            </a:extLst>
          </p:cNvPr>
          <p:cNvCxnSpPr>
            <a:cxnSpLocks/>
          </p:cNvCxnSpPr>
          <p:nvPr/>
        </p:nvCxnSpPr>
        <p:spPr>
          <a:xfrm>
            <a:off x="7340644" y="2698902"/>
            <a:ext cx="471173" cy="27301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54DCDB0-705C-4E3F-A03F-0EA8E209F4E7}"/>
              </a:ext>
            </a:extLst>
          </p:cNvPr>
          <p:cNvCxnSpPr>
            <a:cxnSpLocks/>
          </p:cNvCxnSpPr>
          <p:nvPr/>
        </p:nvCxnSpPr>
        <p:spPr>
          <a:xfrm flipH="1" flipV="1">
            <a:off x="8036627" y="4387314"/>
            <a:ext cx="550388" cy="24693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513C5C-449D-4D1E-9D87-AE54F01619C1}"/>
              </a:ext>
            </a:extLst>
          </p:cNvPr>
          <p:cNvCxnSpPr>
            <a:cxnSpLocks/>
          </p:cNvCxnSpPr>
          <p:nvPr/>
        </p:nvCxnSpPr>
        <p:spPr>
          <a:xfrm>
            <a:off x="229886" y="5484724"/>
            <a:ext cx="364865" cy="34311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181273-D6CB-4BD0-808E-201E295B2B5C}"/>
              </a:ext>
            </a:extLst>
          </p:cNvPr>
          <p:cNvCxnSpPr>
            <a:cxnSpLocks/>
          </p:cNvCxnSpPr>
          <p:nvPr/>
        </p:nvCxnSpPr>
        <p:spPr>
          <a:xfrm>
            <a:off x="6787553" y="5923819"/>
            <a:ext cx="697813" cy="82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B20B4D-99A2-448B-B0D7-EAD5B10A3030}"/>
              </a:ext>
            </a:extLst>
          </p:cNvPr>
          <p:cNvCxnSpPr>
            <a:cxnSpLocks/>
          </p:cNvCxnSpPr>
          <p:nvPr/>
        </p:nvCxnSpPr>
        <p:spPr>
          <a:xfrm>
            <a:off x="135481" y="2258561"/>
            <a:ext cx="364865" cy="34311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5AE3623-1272-42AB-BC44-5AEC993B18D8}"/>
              </a:ext>
            </a:extLst>
          </p:cNvPr>
          <p:cNvGrpSpPr/>
          <p:nvPr/>
        </p:nvGrpSpPr>
        <p:grpSpPr>
          <a:xfrm>
            <a:off x="528559" y="2030006"/>
            <a:ext cx="4157362" cy="1742378"/>
            <a:chOff x="528559" y="2030006"/>
            <a:chExt cx="4157362" cy="1742378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C158C02-27A0-4263-B5BE-64E7248F215A}"/>
                </a:ext>
              </a:extLst>
            </p:cNvPr>
            <p:cNvGrpSpPr/>
            <p:nvPr/>
          </p:nvGrpSpPr>
          <p:grpSpPr>
            <a:xfrm>
              <a:off x="528559" y="2030006"/>
              <a:ext cx="3721687" cy="1742378"/>
              <a:chOff x="267128" y="1576176"/>
              <a:chExt cx="3721687" cy="1742378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D376D68-BCAB-4859-B08B-BB8C3952520C}"/>
                  </a:ext>
                </a:extLst>
              </p:cNvPr>
              <p:cNvSpPr/>
              <p:nvPr/>
            </p:nvSpPr>
            <p:spPr>
              <a:xfrm>
                <a:off x="686347" y="2164506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9F0F10A-55C7-47B9-A187-ED3504F4A706}"/>
                  </a:ext>
                </a:extLst>
              </p:cNvPr>
              <p:cNvSpPr/>
              <p:nvPr/>
            </p:nvSpPr>
            <p:spPr>
              <a:xfrm>
                <a:off x="1427284" y="2519768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CAAB25B-0904-47A0-AF20-2821424C76DE}"/>
                  </a:ext>
                </a:extLst>
              </p:cNvPr>
              <p:cNvSpPr/>
              <p:nvPr/>
            </p:nvSpPr>
            <p:spPr>
              <a:xfrm>
                <a:off x="2002744" y="2174780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0801425-DE96-441C-B27F-3C2FA24A721F}"/>
                  </a:ext>
                </a:extLst>
              </p:cNvPr>
              <p:cNvSpPr/>
              <p:nvPr/>
            </p:nvSpPr>
            <p:spPr>
              <a:xfrm>
                <a:off x="2581075" y="2518075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134CB51-33CA-459B-B6FE-83960EDE2AAB}"/>
                  </a:ext>
                </a:extLst>
              </p:cNvPr>
              <p:cNvSpPr/>
              <p:nvPr/>
            </p:nvSpPr>
            <p:spPr>
              <a:xfrm>
                <a:off x="3198955" y="2148693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3811A62-E9EE-4C03-AF0C-A527E01AE75E}"/>
                  </a:ext>
                </a:extLst>
              </p:cNvPr>
              <p:cNvSpPr/>
              <p:nvPr/>
            </p:nvSpPr>
            <p:spPr>
              <a:xfrm>
                <a:off x="267128" y="1797979"/>
                <a:ext cx="3721687" cy="1520575"/>
              </a:xfrm>
              <a:custGeom>
                <a:avLst/>
                <a:gdLst>
                  <a:gd name="connsiteX0" fmla="*/ 1273995 w 3721687"/>
                  <a:gd name="connsiteY0" fmla="*/ 595901 h 1520575"/>
                  <a:gd name="connsiteX1" fmla="*/ 1181528 w 3721687"/>
                  <a:gd name="connsiteY1" fmla="*/ 585627 h 1520575"/>
                  <a:gd name="connsiteX2" fmla="*/ 1140431 w 3721687"/>
                  <a:gd name="connsiteY2" fmla="*/ 523982 h 1520575"/>
                  <a:gd name="connsiteX3" fmla="*/ 1078786 w 3721687"/>
                  <a:gd name="connsiteY3" fmla="*/ 462337 h 1520575"/>
                  <a:gd name="connsiteX4" fmla="*/ 1058238 w 3721687"/>
                  <a:gd name="connsiteY4" fmla="*/ 431514 h 1520575"/>
                  <a:gd name="connsiteX5" fmla="*/ 1027415 w 3721687"/>
                  <a:gd name="connsiteY5" fmla="*/ 400692 h 1520575"/>
                  <a:gd name="connsiteX6" fmla="*/ 996593 w 3721687"/>
                  <a:gd name="connsiteY6" fmla="*/ 390418 h 1520575"/>
                  <a:gd name="connsiteX7" fmla="*/ 955496 w 3721687"/>
                  <a:gd name="connsiteY7" fmla="*/ 369869 h 1520575"/>
                  <a:gd name="connsiteX8" fmla="*/ 904125 w 3721687"/>
                  <a:gd name="connsiteY8" fmla="*/ 339047 h 1520575"/>
                  <a:gd name="connsiteX9" fmla="*/ 842481 w 3721687"/>
                  <a:gd name="connsiteY9" fmla="*/ 328773 h 1520575"/>
                  <a:gd name="connsiteX10" fmla="*/ 102741 w 3721687"/>
                  <a:gd name="connsiteY10" fmla="*/ 318499 h 1520575"/>
                  <a:gd name="connsiteX11" fmla="*/ 71919 w 3721687"/>
                  <a:gd name="connsiteY11" fmla="*/ 339047 h 1520575"/>
                  <a:gd name="connsiteX12" fmla="*/ 61645 w 3721687"/>
                  <a:gd name="connsiteY12" fmla="*/ 369869 h 1520575"/>
                  <a:gd name="connsiteX13" fmla="*/ 41096 w 3721687"/>
                  <a:gd name="connsiteY13" fmla="*/ 410966 h 1520575"/>
                  <a:gd name="connsiteX14" fmla="*/ 30822 w 3721687"/>
                  <a:gd name="connsiteY14" fmla="*/ 462337 h 1520575"/>
                  <a:gd name="connsiteX15" fmla="*/ 0 w 3721687"/>
                  <a:gd name="connsiteY15" fmla="*/ 534256 h 1520575"/>
                  <a:gd name="connsiteX16" fmla="*/ 10274 w 3721687"/>
                  <a:gd name="connsiteY16" fmla="*/ 832206 h 1520575"/>
                  <a:gd name="connsiteX17" fmla="*/ 20548 w 3721687"/>
                  <a:gd name="connsiteY17" fmla="*/ 873303 h 1520575"/>
                  <a:gd name="connsiteX18" fmla="*/ 71919 w 3721687"/>
                  <a:gd name="connsiteY18" fmla="*/ 924674 h 1520575"/>
                  <a:gd name="connsiteX19" fmla="*/ 82193 w 3721687"/>
                  <a:gd name="connsiteY19" fmla="*/ 955496 h 1520575"/>
                  <a:gd name="connsiteX20" fmla="*/ 174660 w 3721687"/>
                  <a:gd name="connsiteY20" fmla="*/ 1027415 h 1520575"/>
                  <a:gd name="connsiteX21" fmla="*/ 267128 w 3721687"/>
                  <a:gd name="connsiteY21" fmla="*/ 1109609 h 1520575"/>
                  <a:gd name="connsiteX22" fmla="*/ 297950 w 3721687"/>
                  <a:gd name="connsiteY22" fmla="*/ 1140431 h 1520575"/>
                  <a:gd name="connsiteX23" fmla="*/ 349321 w 3721687"/>
                  <a:gd name="connsiteY23" fmla="*/ 1171254 h 1520575"/>
                  <a:gd name="connsiteX24" fmla="*/ 390418 w 3721687"/>
                  <a:gd name="connsiteY24" fmla="*/ 1202076 h 1520575"/>
                  <a:gd name="connsiteX25" fmla="*/ 441788 w 3721687"/>
                  <a:gd name="connsiteY25" fmla="*/ 1212350 h 1520575"/>
                  <a:gd name="connsiteX26" fmla="*/ 595901 w 3721687"/>
                  <a:gd name="connsiteY26" fmla="*/ 1304818 h 1520575"/>
                  <a:gd name="connsiteX27" fmla="*/ 657546 w 3721687"/>
                  <a:gd name="connsiteY27" fmla="*/ 1335640 h 1520575"/>
                  <a:gd name="connsiteX28" fmla="*/ 750013 w 3721687"/>
                  <a:gd name="connsiteY28" fmla="*/ 1366463 h 1520575"/>
                  <a:gd name="connsiteX29" fmla="*/ 780836 w 3721687"/>
                  <a:gd name="connsiteY29" fmla="*/ 1397285 h 1520575"/>
                  <a:gd name="connsiteX30" fmla="*/ 842481 w 3721687"/>
                  <a:gd name="connsiteY30" fmla="*/ 1417833 h 1520575"/>
                  <a:gd name="connsiteX31" fmla="*/ 904125 w 3721687"/>
                  <a:gd name="connsiteY31" fmla="*/ 1458930 h 1520575"/>
                  <a:gd name="connsiteX32" fmla="*/ 996593 w 3721687"/>
                  <a:gd name="connsiteY32" fmla="*/ 1510301 h 1520575"/>
                  <a:gd name="connsiteX33" fmla="*/ 1068512 w 3721687"/>
                  <a:gd name="connsiteY33" fmla="*/ 1520575 h 1520575"/>
                  <a:gd name="connsiteX34" fmla="*/ 1315092 w 3721687"/>
                  <a:gd name="connsiteY34" fmla="*/ 1510301 h 1520575"/>
                  <a:gd name="connsiteX35" fmla="*/ 1407559 w 3721687"/>
                  <a:gd name="connsiteY35" fmla="*/ 1479478 h 1520575"/>
                  <a:gd name="connsiteX36" fmla="*/ 1458930 w 3721687"/>
                  <a:gd name="connsiteY36" fmla="*/ 1469204 h 1520575"/>
                  <a:gd name="connsiteX37" fmla="*/ 1489752 w 3721687"/>
                  <a:gd name="connsiteY37" fmla="*/ 1448656 h 1520575"/>
                  <a:gd name="connsiteX38" fmla="*/ 1530849 w 3721687"/>
                  <a:gd name="connsiteY38" fmla="*/ 1417833 h 1520575"/>
                  <a:gd name="connsiteX39" fmla="*/ 1561672 w 3721687"/>
                  <a:gd name="connsiteY39" fmla="*/ 1407559 h 1520575"/>
                  <a:gd name="connsiteX40" fmla="*/ 1592494 w 3721687"/>
                  <a:gd name="connsiteY40" fmla="*/ 1387011 h 1520575"/>
                  <a:gd name="connsiteX41" fmla="*/ 1623316 w 3721687"/>
                  <a:gd name="connsiteY41" fmla="*/ 1356188 h 1520575"/>
                  <a:gd name="connsiteX42" fmla="*/ 1674687 w 3721687"/>
                  <a:gd name="connsiteY42" fmla="*/ 1345914 h 1520575"/>
                  <a:gd name="connsiteX43" fmla="*/ 1705510 w 3721687"/>
                  <a:gd name="connsiteY43" fmla="*/ 1325366 h 1520575"/>
                  <a:gd name="connsiteX44" fmla="*/ 1931541 w 3721687"/>
                  <a:gd name="connsiteY44" fmla="*/ 1356188 h 1520575"/>
                  <a:gd name="connsiteX45" fmla="*/ 2013734 w 3721687"/>
                  <a:gd name="connsiteY45" fmla="*/ 1387011 h 1520575"/>
                  <a:gd name="connsiteX46" fmla="*/ 2044557 w 3721687"/>
                  <a:gd name="connsiteY46" fmla="*/ 1397285 h 1520575"/>
                  <a:gd name="connsiteX47" fmla="*/ 2229492 w 3721687"/>
                  <a:gd name="connsiteY47" fmla="*/ 1417833 h 1520575"/>
                  <a:gd name="connsiteX48" fmla="*/ 2260314 w 3721687"/>
                  <a:gd name="connsiteY48" fmla="*/ 1428107 h 1520575"/>
                  <a:gd name="connsiteX49" fmla="*/ 2722651 w 3721687"/>
                  <a:gd name="connsiteY49" fmla="*/ 1438382 h 1520575"/>
                  <a:gd name="connsiteX50" fmla="*/ 2753474 w 3721687"/>
                  <a:gd name="connsiteY50" fmla="*/ 1417833 h 1520575"/>
                  <a:gd name="connsiteX51" fmla="*/ 2794570 w 3721687"/>
                  <a:gd name="connsiteY51" fmla="*/ 1387011 h 1520575"/>
                  <a:gd name="connsiteX52" fmla="*/ 2856215 w 3721687"/>
                  <a:gd name="connsiteY52" fmla="*/ 1376737 h 1520575"/>
                  <a:gd name="connsiteX53" fmla="*/ 2917860 w 3721687"/>
                  <a:gd name="connsiteY53" fmla="*/ 1315092 h 1520575"/>
                  <a:gd name="connsiteX54" fmla="*/ 2948683 w 3721687"/>
                  <a:gd name="connsiteY54" fmla="*/ 1284269 h 1520575"/>
                  <a:gd name="connsiteX55" fmla="*/ 3030876 w 3721687"/>
                  <a:gd name="connsiteY55" fmla="*/ 1253447 h 1520575"/>
                  <a:gd name="connsiteX56" fmla="*/ 3184988 w 3721687"/>
                  <a:gd name="connsiteY56" fmla="*/ 1202076 h 1520575"/>
                  <a:gd name="connsiteX57" fmla="*/ 3287730 w 3721687"/>
                  <a:gd name="connsiteY57" fmla="*/ 1191802 h 1520575"/>
                  <a:gd name="connsiteX58" fmla="*/ 3472665 w 3721687"/>
                  <a:gd name="connsiteY58" fmla="*/ 1160979 h 1520575"/>
                  <a:gd name="connsiteX59" fmla="*/ 3534310 w 3721687"/>
                  <a:gd name="connsiteY59" fmla="*/ 1109609 h 1520575"/>
                  <a:gd name="connsiteX60" fmla="*/ 3595955 w 3721687"/>
                  <a:gd name="connsiteY60" fmla="*/ 1078786 h 1520575"/>
                  <a:gd name="connsiteX61" fmla="*/ 3657600 w 3721687"/>
                  <a:gd name="connsiteY61" fmla="*/ 1017141 h 1520575"/>
                  <a:gd name="connsiteX62" fmla="*/ 3688422 w 3721687"/>
                  <a:gd name="connsiteY62" fmla="*/ 955496 h 1520575"/>
                  <a:gd name="connsiteX63" fmla="*/ 3708970 w 3721687"/>
                  <a:gd name="connsiteY63" fmla="*/ 924674 h 1520575"/>
                  <a:gd name="connsiteX64" fmla="*/ 3678148 w 3721687"/>
                  <a:gd name="connsiteY64" fmla="*/ 452063 h 1520575"/>
                  <a:gd name="connsiteX65" fmla="*/ 3647325 w 3721687"/>
                  <a:gd name="connsiteY65" fmla="*/ 339047 h 1520575"/>
                  <a:gd name="connsiteX66" fmla="*/ 3616503 w 3721687"/>
                  <a:gd name="connsiteY66" fmla="*/ 308224 h 1520575"/>
                  <a:gd name="connsiteX67" fmla="*/ 3585681 w 3721687"/>
                  <a:gd name="connsiteY67" fmla="*/ 246579 h 1520575"/>
                  <a:gd name="connsiteX68" fmla="*/ 3575406 w 3721687"/>
                  <a:gd name="connsiteY68" fmla="*/ 215757 h 1520575"/>
                  <a:gd name="connsiteX69" fmla="*/ 3513761 w 3721687"/>
                  <a:gd name="connsiteY69" fmla="*/ 154112 h 1520575"/>
                  <a:gd name="connsiteX70" fmla="*/ 3493213 w 3721687"/>
                  <a:gd name="connsiteY70" fmla="*/ 123290 h 1520575"/>
                  <a:gd name="connsiteX71" fmla="*/ 3462391 w 3721687"/>
                  <a:gd name="connsiteY71" fmla="*/ 113015 h 1520575"/>
                  <a:gd name="connsiteX72" fmla="*/ 3431568 w 3721687"/>
                  <a:gd name="connsiteY72" fmla="*/ 92467 h 1520575"/>
                  <a:gd name="connsiteX73" fmla="*/ 3390472 w 3721687"/>
                  <a:gd name="connsiteY73" fmla="*/ 61645 h 1520575"/>
                  <a:gd name="connsiteX74" fmla="*/ 3359649 w 3721687"/>
                  <a:gd name="connsiteY74" fmla="*/ 30822 h 1520575"/>
                  <a:gd name="connsiteX75" fmla="*/ 3277456 w 3721687"/>
                  <a:gd name="connsiteY75" fmla="*/ 20548 h 1520575"/>
                  <a:gd name="connsiteX76" fmla="*/ 3154166 w 3721687"/>
                  <a:gd name="connsiteY76" fmla="*/ 0 h 1520575"/>
                  <a:gd name="connsiteX77" fmla="*/ 2815119 w 3721687"/>
                  <a:gd name="connsiteY77" fmla="*/ 10274 h 1520575"/>
                  <a:gd name="connsiteX78" fmla="*/ 2743200 w 3721687"/>
                  <a:gd name="connsiteY78" fmla="*/ 61645 h 1520575"/>
                  <a:gd name="connsiteX79" fmla="*/ 2712377 w 3721687"/>
                  <a:gd name="connsiteY79" fmla="*/ 71919 h 1520575"/>
                  <a:gd name="connsiteX80" fmla="*/ 2661006 w 3721687"/>
                  <a:gd name="connsiteY80" fmla="*/ 102741 h 1520575"/>
                  <a:gd name="connsiteX81" fmla="*/ 2630184 w 3721687"/>
                  <a:gd name="connsiteY81" fmla="*/ 133564 h 1520575"/>
                  <a:gd name="connsiteX82" fmla="*/ 2599361 w 3721687"/>
                  <a:gd name="connsiteY82" fmla="*/ 154112 h 1520575"/>
                  <a:gd name="connsiteX83" fmla="*/ 2506894 w 3721687"/>
                  <a:gd name="connsiteY83" fmla="*/ 256854 h 1520575"/>
                  <a:gd name="connsiteX84" fmla="*/ 2465797 w 3721687"/>
                  <a:gd name="connsiteY84" fmla="*/ 318499 h 1520575"/>
                  <a:gd name="connsiteX85" fmla="*/ 2414427 w 3721687"/>
                  <a:gd name="connsiteY85" fmla="*/ 380143 h 1520575"/>
                  <a:gd name="connsiteX86" fmla="*/ 2311685 w 3721687"/>
                  <a:gd name="connsiteY86" fmla="*/ 369869 h 1520575"/>
                  <a:gd name="connsiteX87" fmla="*/ 2280863 w 3721687"/>
                  <a:gd name="connsiteY87" fmla="*/ 328773 h 1520575"/>
                  <a:gd name="connsiteX88" fmla="*/ 2260314 w 3721687"/>
                  <a:gd name="connsiteY88" fmla="*/ 308224 h 1520575"/>
                  <a:gd name="connsiteX89" fmla="*/ 2219218 w 3721687"/>
                  <a:gd name="connsiteY89" fmla="*/ 246579 h 1520575"/>
                  <a:gd name="connsiteX90" fmla="*/ 2198669 w 3721687"/>
                  <a:gd name="connsiteY90" fmla="*/ 215757 h 1520575"/>
                  <a:gd name="connsiteX91" fmla="*/ 2167847 w 3721687"/>
                  <a:gd name="connsiteY91" fmla="*/ 205483 h 1520575"/>
                  <a:gd name="connsiteX92" fmla="*/ 2126750 w 3721687"/>
                  <a:gd name="connsiteY92" fmla="*/ 174660 h 1520575"/>
                  <a:gd name="connsiteX93" fmla="*/ 2034283 w 3721687"/>
                  <a:gd name="connsiteY93" fmla="*/ 143838 h 1520575"/>
                  <a:gd name="connsiteX94" fmla="*/ 1705510 w 3721687"/>
                  <a:gd name="connsiteY94" fmla="*/ 133564 h 1520575"/>
                  <a:gd name="connsiteX95" fmla="*/ 1674687 w 3721687"/>
                  <a:gd name="connsiteY95" fmla="*/ 154112 h 1520575"/>
                  <a:gd name="connsiteX96" fmla="*/ 1613042 w 3721687"/>
                  <a:gd name="connsiteY96" fmla="*/ 215757 h 1520575"/>
                  <a:gd name="connsiteX97" fmla="*/ 1582220 w 3721687"/>
                  <a:gd name="connsiteY97" fmla="*/ 246579 h 1520575"/>
                  <a:gd name="connsiteX98" fmla="*/ 1571946 w 3721687"/>
                  <a:gd name="connsiteY98" fmla="*/ 277402 h 1520575"/>
                  <a:gd name="connsiteX99" fmla="*/ 1520575 w 3721687"/>
                  <a:gd name="connsiteY99" fmla="*/ 339047 h 1520575"/>
                  <a:gd name="connsiteX100" fmla="*/ 1510301 w 3721687"/>
                  <a:gd name="connsiteY100" fmla="*/ 380143 h 1520575"/>
                  <a:gd name="connsiteX101" fmla="*/ 1489752 w 3721687"/>
                  <a:gd name="connsiteY101" fmla="*/ 400692 h 1520575"/>
                  <a:gd name="connsiteX102" fmla="*/ 1458930 w 3721687"/>
                  <a:gd name="connsiteY102" fmla="*/ 462337 h 1520575"/>
                  <a:gd name="connsiteX103" fmla="*/ 1448656 w 3721687"/>
                  <a:gd name="connsiteY103" fmla="*/ 493159 h 1520575"/>
                  <a:gd name="connsiteX104" fmla="*/ 1356188 w 3721687"/>
                  <a:gd name="connsiteY104" fmla="*/ 565078 h 1520575"/>
                  <a:gd name="connsiteX105" fmla="*/ 1335640 w 3721687"/>
                  <a:gd name="connsiteY105" fmla="*/ 585627 h 1520575"/>
                  <a:gd name="connsiteX106" fmla="*/ 1273995 w 3721687"/>
                  <a:gd name="connsiteY106" fmla="*/ 595901 h 152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3721687" h="1520575">
                    <a:moveTo>
                      <a:pt x="1273995" y="595901"/>
                    </a:moveTo>
                    <a:cubicBezTo>
                      <a:pt x="1248310" y="595901"/>
                      <a:pt x="1210949" y="595434"/>
                      <a:pt x="1181528" y="585627"/>
                    </a:cubicBezTo>
                    <a:cubicBezTo>
                      <a:pt x="1134075" y="569809"/>
                      <a:pt x="1161987" y="551697"/>
                      <a:pt x="1140431" y="523982"/>
                    </a:cubicBezTo>
                    <a:cubicBezTo>
                      <a:pt x="1122590" y="501044"/>
                      <a:pt x="1094905" y="486516"/>
                      <a:pt x="1078786" y="462337"/>
                    </a:cubicBezTo>
                    <a:cubicBezTo>
                      <a:pt x="1071937" y="452063"/>
                      <a:pt x="1066143" y="441000"/>
                      <a:pt x="1058238" y="431514"/>
                    </a:cubicBezTo>
                    <a:cubicBezTo>
                      <a:pt x="1048936" y="420352"/>
                      <a:pt x="1039505" y="408752"/>
                      <a:pt x="1027415" y="400692"/>
                    </a:cubicBezTo>
                    <a:cubicBezTo>
                      <a:pt x="1018404" y="394685"/>
                      <a:pt x="1006547" y="394684"/>
                      <a:pt x="996593" y="390418"/>
                    </a:cubicBezTo>
                    <a:cubicBezTo>
                      <a:pt x="982515" y="384385"/>
                      <a:pt x="968885" y="377307"/>
                      <a:pt x="955496" y="369869"/>
                    </a:cubicBezTo>
                    <a:cubicBezTo>
                      <a:pt x="938040" y="360171"/>
                      <a:pt x="922892" y="345871"/>
                      <a:pt x="904125" y="339047"/>
                    </a:cubicBezTo>
                    <a:cubicBezTo>
                      <a:pt x="884548" y="331928"/>
                      <a:pt x="863029" y="332198"/>
                      <a:pt x="842481" y="328773"/>
                    </a:cubicBezTo>
                    <a:cubicBezTo>
                      <a:pt x="571420" y="238416"/>
                      <a:pt x="749892" y="290362"/>
                      <a:pt x="102741" y="318499"/>
                    </a:cubicBezTo>
                    <a:cubicBezTo>
                      <a:pt x="90405" y="319035"/>
                      <a:pt x="82193" y="332198"/>
                      <a:pt x="71919" y="339047"/>
                    </a:cubicBezTo>
                    <a:cubicBezTo>
                      <a:pt x="68494" y="349321"/>
                      <a:pt x="65911" y="359915"/>
                      <a:pt x="61645" y="369869"/>
                    </a:cubicBezTo>
                    <a:cubicBezTo>
                      <a:pt x="55612" y="383947"/>
                      <a:pt x="45939" y="396436"/>
                      <a:pt x="41096" y="410966"/>
                    </a:cubicBezTo>
                    <a:cubicBezTo>
                      <a:pt x="35574" y="427533"/>
                      <a:pt x="36344" y="445770"/>
                      <a:pt x="30822" y="462337"/>
                    </a:cubicBezTo>
                    <a:cubicBezTo>
                      <a:pt x="22574" y="487080"/>
                      <a:pt x="10274" y="510283"/>
                      <a:pt x="0" y="534256"/>
                    </a:cubicBezTo>
                    <a:cubicBezTo>
                      <a:pt x="3425" y="633573"/>
                      <a:pt x="4262" y="733012"/>
                      <a:pt x="10274" y="832206"/>
                    </a:cubicBezTo>
                    <a:cubicBezTo>
                      <a:pt x="11128" y="846301"/>
                      <a:pt x="12715" y="861554"/>
                      <a:pt x="20548" y="873303"/>
                    </a:cubicBezTo>
                    <a:cubicBezTo>
                      <a:pt x="33981" y="893452"/>
                      <a:pt x="54795" y="907550"/>
                      <a:pt x="71919" y="924674"/>
                    </a:cubicBezTo>
                    <a:cubicBezTo>
                      <a:pt x="75344" y="934948"/>
                      <a:pt x="75544" y="946948"/>
                      <a:pt x="82193" y="955496"/>
                    </a:cubicBezTo>
                    <a:cubicBezTo>
                      <a:pt x="130705" y="1017869"/>
                      <a:pt x="124018" y="1010534"/>
                      <a:pt x="174660" y="1027415"/>
                    </a:cubicBezTo>
                    <a:cubicBezTo>
                      <a:pt x="302276" y="1155031"/>
                      <a:pt x="161306" y="1018904"/>
                      <a:pt x="267128" y="1109609"/>
                    </a:cubicBezTo>
                    <a:cubicBezTo>
                      <a:pt x="278160" y="1119065"/>
                      <a:pt x="286326" y="1131713"/>
                      <a:pt x="297950" y="1140431"/>
                    </a:cubicBezTo>
                    <a:cubicBezTo>
                      <a:pt x="313926" y="1152413"/>
                      <a:pt x="332705" y="1160177"/>
                      <a:pt x="349321" y="1171254"/>
                    </a:cubicBezTo>
                    <a:cubicBezTo>
                      <a:pt x="363569" y="1180752"/>
                      <a:pt x="374770" y="1195122"/>
                      <a:pt x="390418" y="1202076"/>
                    </a:cubicBezTo>
                    <a:cubicBezTo>
                      <a:pt x="406375" y="1209168"/>
                      <a:pt x="424665" y="1208925"/>
                      <a:pt x="441788" y="1212350"/>
                    </a:cubicBezTo>
                    <a:cubicBezTo>
                      <a:pt x="526650" y="1297212"/>
                      <a:pt x="391472" y="1168532"/>
                      <a:pt x="595901" y="1304818"/>
                    </a:cubicBezTo>
                    <a:cubicBezTo>
                      <a:pt x="635734" y="1331373"/>
                      <a:pt x="615009" y="1321461"/>
                      <a:pt x="657546" y="1335640"/>
                    </a:cubicBezTo>
                    <a:cubicBezTo>
                      <a:pt x="760397" y="1404208"/>
                      <a:pt x="583911" y="1292640"/>
                      <a:pt x="750013" y="1366463"/>
                    </a:cubicBezTo>
                    <a:cubicBezTo>
                      <a:pt x="763291" y="1372364"/>
                      <a:pt x="768135" y="1390229"/>
                      <a:pt x="780836" y="1397285"/>
                    </a:cubicBezTo>
                    <a:cubicBezTo>
                      <a:pt x="799770" y="1407804"/>
                      <a:pt x="821933" y="1410984"/>
                      <a:pt x="842481" y="1417833"/>
                    </a:cubicBezTo>
                    <a:cubicBezTo>
                      <a:pt x="900907" y="1476261"/>
                      <a:pt x="844652" y="1429194"/>
                      <a:pt x="904125" y="1458930"/>
                    </a:cubicBezTo>
                    <a:cubicBezTo>
                      <a:pt x="958270" y="1486002"/>
                      <a:pt x="916078" y="1485527"/>
                      <a:pt x="996593" y="1510301"/>
                    </a:cubicBezTo>
                    <a:cubicBezTo>
                      <a:pt x="1019738" y="1517423"/>
                      <a:pt x="1044539" y="1517150"/>
                      <a:pt x="1068512" y="1520575"/>
                    </a:cubicBezTo>
                    <a:cubicBezTo>
                      <a:pt x="1150705" y="1517150"/>
                      <a:pt x="1233022" y="1515961"/>
                      <a:pt x="1315092" y="1510301"/>
                    </a:cubicBezTo>
                    <a:cubicBezTo>
                      <a:pt x="1389347" y="1505180"/>
                      <a:pt x="1343945" y="1500683"/>
                      <a:pt x="1407559" y="1479478"/>
                    </a:cubicBezTo>
                    <a:cubicBezTo>
                      <a:pt x="1424126" y="1473956"/>
                      <a:pt x="1441806" y="1472629"/>
                      <a:pt x="1458930" y="1469204"/>
                    </a:cubicBezTo>
                    <a:cubicBezTo>
                      <a:pt x="1469204" y="1462355"/>
                      <a:pt x="1479704" y="1455833"/>
                      <a:pt x="1489752" y="1448656"/>
                    </a:cubicBezTo>
                    <a:cubicBezTo>
                      <a:pt x="1503686" y="1438703"/>
                      <a:pt x="1515981" y="1426329"/>
                      <a:pt x="1530849" y="1417833"/>
                    </a:cubicBezTo>
                    <a:cubicBezTo>
                      <a:pt x="1540252" y="1412460"/>
                      <a:pt x="1551398" y="1410984"/>
                      <a:pt x="1561672" y="1407559"/>
                    </a:cubicBezTo>
                    <a:cubicBezTo>
                      <a:pt x="1571946" y="1400710"/>
                      <a:pt x="1583008" y="1394916"/>
                      <a:pt x="1592494" y="1387011"/>
                    </a:cubicBezTo>
                    <a:cubicBezTo>
                      <a:pt x="1603656" y="1377709"/>
                      <a:pt x="1610320" y="1362686"/>
                      <a:pt x="1623316" y="1356188"/>
                    </a:cubicBezTo>
                    <a:cubicBezTo>
                      <a:pt x="1638935" y="1348378"/>
                      <a:pt x="1657563" y="1349339"/>
                      <a:pt x="1674687" y="1345914"/>
                    </a:cubicBezTo>
                    <a:cubicBezTo>
                      <a:pt x="1684961" y="1339065"/>
                      <a:pt x="1693172" y="1324872"/>
                      <a:pt x="1705510" y="1325366"/>
                    </a:cubicBezTo>
                    <a:cubicBezTo>
                      <a:pt x="1781490" y="1328405"/>
                      <a:pt x="1856977" y="1341275"/>
                      <a:pt x="1931541" y="1356188"/>
                    </a:cubicBezTo>
                    <a:cubicBezTo>
                      <a:pt x="1960234" y="1361927"/>
                      <a:pt x="1986235" y="1377011"/>
                      <a:pt x="2013734" y="1387011"/>
                    </a:cubicBezTo>
                    <a:cubicBezTo>
                      <a:pt x="2023912" y="1390712"/>
                      <a:pt x="2033836" y="1395753"/>
                      <a:pt x="2044557" y="1397285"/>
                    </a:cubicBezTo>
                    <a:cubicBezTo>
                      <a:pt x="2105958" y="1406056"/>
                      <a:pt x="2167847" y="1410984"/>
                      <a:pt x="2229492" y="1417833"/>
                    </a:cubicBezTo>
                    <a:cubicBezTo>
                      <a:pt x="2239766" y="1421258"/>
                      <a:pt x="2249808" y="1425480"/>
                      <a:pt x="2260314" y="1428107"/>
                    </a:cubicBezTo>
                    <a:cubicBezTo>
                      <a:pt x="2451897" y="1476004"/>
                      <a:pt x="2404364" y="1447223"/>
                      <a:pt x="2722651" y="1438382"/>
                    </a:cubicBezTo>
                    <a:cubicBezTo>
                      <a:pt x="2732925" y="1431532"/>
                      <a:pt x="2743426" y="1425010"/>
                      <a:pt x="2753474" y="1417833"/>
                    </a:cubicBezTo>
                    <a:cubicBezTo>
                      <a:pt x="2767408" y="1407880"/>
                      <a:pt x="2778671" y="1393370"/>
                      <a:pt x="2794570" y="1387011"/>
                    </a:cubicBezTo>
                    <a:cubicBezTo>
                      <a:pt x="2813912" y="1379274"/>
                      <a:pt x="2835667" y="1380162"/>
                      <a:pt x="2856215" y="1376737"/>
                    </a:cubicBezTo>
                    <a:cubicBezTo>
                      <a:pt x="2892389" y="1322476"/>
                      <a:pt x="2858389" y="1366067"/>
                      <a:pt x="2917860" y="1315092"/>
                    </a:cubicBezTo>
                    <a:cubicBezTo>
                      <a:pt x="2928892" y="1305636"/>
                      <a:pt x="2936361" y="1291970"/>
                      <a:pt x="2948683" y="1284269"/>
                    </a:cubicBezTo>
                    <a:cubicBezTo>
                      <a:pt x="3009252" y="1246413"/>
                      <a:pt x="2983061" y="1277355"/>
                      <a:pt x="3030876" y="1253447"/>
                    </a:cubicBezTo>
                    <a:cubicBezTo>
                      <a:pt x="3123103" y="1207333"/>
                      <a:pt x="2959978" y="1242987"/>
                      <a:pt x="3184988" y="1202076"/>
                    </a:cubicBezTo>
                    <a:cubicBezTo>
                      <a:pt x="3218851" y="1195919"/>
                      <a:pt x="3253658" y="1196669"/>
                      <a:pt x="3287730" y="1191802"/>
                    </a:cubicBezTo>
                    <a:cubicBezTo>
                      <a:pt x="3349597" y="1182964"/>
                      <a:pt x="3472665" y="1160979"/>
                      <a:pt x="3472665" y="1160979"/>
                    </a:cubicBezTo>
                    <a:cubicBezTo>
                      <a:pt x="3493213" y="1143856"/>
                      <a:pt x="3512055" y="1124446"/>
                      <a:pt x="3534310" y="1109609"/>
                    </a:cubicBezTo>
                    <a:cubicBezTo>
                      <a:pt x="3605708" y="1062010"/>
                      <a:pt x="3523213" y="1143445"/>
                      <a:pt x="3595955" y="1078786"/>
                    </a:cubicBezTo>
                    <a:cubicBezTo>
                      <a:pt x="3617675" y="1059480"/>
                      <a:pt x="3657600" y="1017141"/>
                      <a:pt x="3657600" y="1017141"/>
                    </a:cubicBezTo>
                    <a:cubicBezTo>
                      <a:pt x="3667874" y="996593"/>
                      <a:pt x="3677265" y="975579"/>
                      <a:pt x="3688422" y="955496"/>
                    </a:cubicBezTo>
                    <a:cubicBezTo>
                      <a:pt x="3694419" y="944702"/>
                      <a:pt x="3708683" y="937018"/>
                      <a:pt x="3708970" y="924674"/>
                    </a:cubicBezTo>
                    <a:cubicBezTo>
                      <a:pt x="3723164" y="314308"/>
                      <a:pt x="3738076" y="671802"/>
                      <a:pt x="3678148" y="452063"/>
                    </a:cubicBezTo>
                    <a:cubicBezTo>
                      <a:pt x="3666764" y="410322"/>
                      <a:pt x="3669504" y="378969"/>
                      <a:pt x="3647325" y="339047"/>
                    </a:cubicBezTo>
                    <a:cubicBezTo>
                      <a:pt x="3640269" y="326346"/>
                      <a:pt x="3626777" y="318498"/>
                      <a:pt x="3616503" y="308224"/>
                    </a:cubicBezTo>
                    <a:cubicBezTo>
                      <a:pt x="3591165" y="206871"/>
                      <a:pt x="3624936" y="312003"/>
                      <a:pt x="3585681" y="246579"/>
                    </a:cubicBezTo>
                    <a:cubicBezTo>
                      <a:pt x="3580109" y="237293"/>
                      <a:pt x="3582055" y="224306"/>
                      <a:pt x="3575406" y="215757"/>
                    </a:cubicBezTo>
                    <a:cubicBezTo>
                      <a:pt x="3557565" y="192819"/>
                      <a:pt x="3529880" y="178291"/>
                      <a:pt x="3513761" y="154112"/>
                    </a:cubicBezTo>
                    <a:cubicBezTo>
                      <a:pt x="3506912" y="143838"/>
                      <a:pt x="3502855" y="131004"/>
                      <a:pt x="3493213" y="123290"/>
                    </a:cubicBezTo>
                    <a:cubicBezTo>
                      <a:pt x="3484756" y="116525"/>
                      <a:pt x="3472077" y="117858"/>
                      <a:pt x="3462391" y="113015"/>
                    </a:cubicBezTo>
                    <a:cubicBezTo>
                      <a:pt x="3451347" y="107493"/>
                      <a:pt x="3441616" y="99644"/>
                      <a:pt x="3431568" y="92467"/>
                    </a:cubicBezTo>
                    <a:cubicBezTo>
                      <a:pt x="3417634" y="82514"/>
                      <a:pt x="3403473" y="72789"/>
                      <a:pt x="3390472" y="61645"/>
                    </a:cubicBezTo>
                    <a:cubicBezTo>
                      <a:pt x="3379440" y="52189"/>
                      <a:pt x="3373304" y="35788"/>
                      <a:pt x="3359649" y="30822"/>
                    </a:cubicBezTo>
                    <a:cubicBezTo>
                      <a:pt x="3333701" y="21386"/>
                      <a:pt x="3304761" y="24644"/>
                      <a:pt x="3277456" y="20548"/>
                    </a:cubicBezTo>
                    <a:cubicBezTo>
                      <a:pt x="3236253" y="14368"/>
                      <a:pt x="3195263" y="6849"/>
                      <a:pt x="3154166" y="0"/>
                    </a:cubicBezTo>
                    <a:cubicBezTo>
                      <a:pt x="3041150" y="3425"/>
                      <a:pt x="2927817" y="1136"/>
                      <a:pt x="2815119" y="10274"/>
                    </a:cubicBezTo>
                    <a:cubicBezTo>
                      <a:pt x="2774728" y="13549"/>
                      <a:pt x="2771853" y="42543"/>
                      <a:pt x="2743200" y="61645"/>
                    </a:cubicBezTo>
                    <a:cubicBezTo>
                      <a:pt x="2734189" y="67652"/>
                      <a:pt x="2722064" y="67076"/>
                      <a:pt x="2712377" y="71919"/>
                    </a:cubicBezTo>
                    <a:cubicBezTo>
                      <a:pt x="2694516" y="80849"/>
                      <a:pt x="2676981" y="90759"/>
                      <a:pt x="2661006" y="102741"/>
                    </a:cubicBezTo>
                    <a:cubicBezTo>
                      <a:pt x="2649382" y="111459"/>
                      <a:pt x="2641346" y="124262"/>
                      <a:pt x="2630184" y="133564"/>
                    </a:cubicBezTo>
                    <a:cubicBezTo>
                      <a:pt x="2620698" y="141469"/>
                      <a:pt x="2608590" y="145908"/>
                      <a:pt x="2599361" y="154112"/>
                    </a:cubicBezTo>
                    <a:cubicBezTo>
                      <a:pt x="2544046" y="203281"/>
                      <a:pt x="2544287" y="206996"/>
                      <a:pt x="2506894" y="256854"/>
                    </a:cubicBezTo>
                    <a:cubicBezTo>
                      <a:pt x="2488838" y="311021"/>
                      <a:pt x="2508553" y="267192"/>
                      <a:pt x="2465797" y="318499"/>
                    </a:cubicBezTo>
                    <a:cubicBezTo>
                      <a:pt x="2394277" y="404323"/>
                      <a:pt x="2504476" y="290094"/>
                      <a:pt x="2414427" y="380143"/>
                    </a:cubicBezTo>
                    <a:cubicBezTo>
                      <a:pt x="2380180" y="376718"/>
                      <a:pt x="2343809" y="382224"/>
                      <a:pt x="2311685" y="369869"/>
                    </a:cubicBezTo>
                    <a:cubicBezTo>
                      <a:pt x="2295703" y="363722"/>
                      <a:pt x="2291825" y="341927"/>
                      <a:pt x="2280863" y="328773"/>
                    </a:cubicBezTo>
                    <a:cubicBezTo>
                      <a:pt x="2274662" y="321331"/>
                      <a:pt x="2267164" y="315074"/>
                      <a:pt x="2260314" y="308224"/>
                    </a:cubicBezTo>
                    <a:cubicBezTo>
                      <a:pt x="2242259" y="254059"/>
                      <a:pt x="2261972" y="297884"/>
                      <a:pt x="2219218" y="246579"/>
                    </a:cubicBezTo>
                    <a:cubicBezTo>
                      <a:pt x="2211313" y="237093"/>
                      <a:pt x="2208311" y="223471"/>
                      <a:pt x="2198669" y="215757"/>
                    </a:cubicBezTo>
                    <a:cubicBezTo>
                      <a:pt x="2190212" y="208992"/>
                      <a:pt x="2178121" y="208908"/>
                      <a:pt x="2167847" y="205483"/>
                    </a:cubicBezTo>
                    <a:cubicBezTo>
                      <a:pt x="2154148" y="195209"/>
                      <a:pt x="2141719" y="182976"/>
                      <a:pt x="2126750" y="174660"/>
                    </a:cubicBezTo>
                    <a:cubicBezTo>
                      <a:pt x="2095097" y="157075"/>
                      <a:pt x="2068137" y="152301"/>
                      <a:pt x="2034283" y="143838"/>
                    </a:cubicBezTo>
                    <a:cubicBezTo>
                      <a:pt x="1942624" y="52183"/>
                      <a:pt x="2006636" y="106189"/>
                      <a:pt x="1705510" y="133564"/>
                    </a:cubicBezTo>
                    <a:cubicBezTo>
                      <a:pt x="1693213" y="134682"/>
                      <a:pt x="1683916" y="145908"/>
                      <a:pt x="1674687" y="154112"/>
                    </a:cubicBezTo>
                    <a:cubicBezTo>
                      <a:pt x="1652967" y="173418"/>
                      <a:pt x="1633590" y="195209"/>
                      <a:pt x="1613042" y="215757"/>
                    </a:cubicBezTo>
                    <a:lnTo>
                      <a:pt x="1582220" y="246579"/>
                    </a:lnTo>
                    <a:cubicBezTo>
                      <a:pt x="1578795" y="256853"/>
                      <a:pt x="1576789" y="267715"/>
                      <a:pt x="1571946" y="277402"/>
                    </a:cubicBezTo>
                    <a:cubicBezTo>
                      <a:pt x="1557644" y="306006"/>
                      <a:pt x="1543294" y="316328"/>
                      <a:pt x="1520575" y="339047"/>
                    </a:cubicBezTo>
                    <a:cubicBezTo>
                      <a:pt x="1517150" y="352746"/>
                      <a:pt x="1516616" y="367513"/>
                      <a:pt x="1510301" y="380143"/>
                    </a:cubicBezTo>
                    <a:cubicBezTo>
                      <a:pt x="1505969" y="388807"/>
                      <a:pt x="1494084" y="392028"/>
                      <a:pt x="1489752" y="400692"/>
                    </a:cubicBezTo>
                    <a:cubicBezTo>
                      <a:pt x="1451879" y="476436"/>
                      <a:pt x="1506784" y="414481"/>
                      <a:pt x="1458930" y="462337"/>
                    </a:cubicBezTo>
                    <a:cubicBezTo>
                      <a:pt x="1455505" y="472611"/>
                      <a:pt x="1455305" y="484611"/>
                      <a:pt x="1448656" y="493159"/>
                    </a:cubicBezTo>
                    <a:cubicBezTo>
                      <a:pt x="1400143" y="555532"/>
                      <a:pt x="1406831" y="548197"/>
                      <a:pt x="1356188" y="565078"/>
                    </a:cubicBezTo>
                    <a:cubicBezTo>
                      <a:pt x="1349339" y="571928"/>
                      <a:pt x="1344304" y="581295"/>
                      <a:pt x="1335640" y="585627"/>
                    </a:cubicBezTo>
                    <a:cubicBezTo>
                      <a:pt x="1311770" y="597562"/>
                      <a:pt x="1299680" y="595901"/>
                      <a:pt x="1273995" y="595901"/>
                    </a:cubicBezTo>
                    <a:close/>
                  </a:path>
                </a:pathLst>
              </a:custGeom>
              <a:noFill/>
              <a:ln w="1905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B200F376-E6CE-4F09-8527-DE9857619A66}"/>
                  </a:ext>
                </a:extLst>
              </p:cNvPr>
              <p:cNvSpPr txBox="1"/>
              <p:nvPr/>
            </p:nvSpPr>
            <p:spPr>
              <a:xfrm>
                <a:off x="282621" y="1576176"/>
                <a:ext cx="18315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pent-1-ene</a:t>
                </a:r>
              </a:p>
            </p:txBody>
          </p:sp>
          <p:pic>
            <p:nvPicPr>
              <p:cNvPr id="3" name="Picture 2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CC245F7C-F61B-4C4E-B30E-ED3437C2E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924" y="2447415"/>
                <a:ext cx="2887800" cy="601625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692174-6AA3-4057-AC18-E0296E5578A1}"/>
                </a:ext>
              </a:extLst>
            </p:cNvPr>
            <p:cNvSpPr/>
            <p:nvPr/>
          </p:nvSpPr>
          <p:spPr>
            <a:xfrm>
              <a:off x="4233858" y="2066347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435CFD-E742-418A-BF08-D7E05C3808FC}"/>
              </a:ext>
            </a:extLst>
          </p:cNvPr>
          <p:cNvGrpSpPr/>
          <p:nvPr/>
        </p:nvGrpSpPr>
        <p:grpSpPr>
          <a:xfrm>
            <a:off x="7589256" y="2160541"/>
            <a:ext cx="4182784" cy="1774508"/>
            <a:chOff x="7589256" y="2160541"/>
            <a:chExt cx="4182784" cy="1774508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2F6D0147-5204-43A7-8F68-B6092B060577}"/>
                </a:ext>
              </a:extLst>
            </p:cNvPr>
            <p:cNvGrpSpPr/>
            <p:nvPr/>
          </p:nvGrpSpPr>
          <p:grpSpPr>
            <a:xfrm>
              <a:off x="7589256" y="2160541"/>
              <a:ext cx="4182784" cy="1774508"/>
              <a:chOff x="7237610" y="1831721"/>
              <a:chExt cx="4182784" cy="1774508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792FE0-D1C1-4420-82D8-A4A4B347AE2D}"/>
                  </a:ext>
                </a:extLst>
              </p:cNvPr>
              <p:cNvSpPr/>
              <p:nvPr/>
            </p:nvSpPr>
            <p:spPr>
              <a:xfrm>
                <a:off x="7983916" y="2598801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F517D0-754C-4FD4-A3C5-44988C866448}"/>
                  </a:ext>
                </a:extLst>
              </p:cNvPr>
              <p:cNvSpPr/>
              <p:nvPr/>
            </p:nvSpPr>
            <p:spPr>
              <a:xfrm>
                <a:off x="8648163" y="2902505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040BC5B-912F-4E07-A78C-29AFD18B9433}"/>
                  </a:ext>
                </a:extLst>
              </p:cNvPr>
              <p:cNvSpPr/>
              <p:nvPr/>
            </p:nvSpPr>
            <p:spPr>
              <a:xfrm>
                <a:off x="9291174" y="2627785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12A6ACD-29EE-4869-837B-38A464F5D453}"/>
                  </a:ext>
                </a:extLst>
              </p:cNvPr>
              <p:cNvSpPr/>
              <p:nvPr/>
            </p:nvSpPr>
            <p:spPr>
              <a:xfrm>
                <a:off x="9770673" y="2907061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724581C-DEBD-44B5-8CDF-3B8B4FD05700}"/>
                  </a:ext>
                </a:extLst>
              </p:cNvPr>
              <p:cNvSpPr/>
              <p:nvPr/>
            </p:nvSpPr>
            <p:spPr>
              <a:xfrm>
                <a:off x="10258760" y="2639959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BF32D57-AB69-4C19-B173-4AA7F239C0C0}"/>
                  </a:ext>
                </a:extLst>
              </p:cNvPr>
              <p:cNvSpPr/>
              <p:nvPr/>
            </p:nvSpPr>
            <p:spPr>
              <a:xfrm>
                <a:off x="10790744" y="2925710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AA4FD18-C606-41E1-8AC3-27BBF9B27A4E}"/>
                  </a:ext>
                </a:extLst>
              </p:cNvPr>
              <p:cNvSpPr/>
              <p:nvPr/>
            </p:nvSpPr>
            <p:spPr>
              <a:xfrm>
                <a:off x="7479587" y="2486346"/>
                <a:ext cx="3940807" cy="1119883"/>
              </a:xfrm>
              <a:custGeom>
                <a:avLst/>
                <a:gdLst>
                  <a:gd name="connsiteX0" fmla="*/ 1202076 w 3940807"/>
                  <a:gd name="connsiteY0" fmla="*/ 236306 h 1119883"/>
                  <a:gd name="connsiteX1" fmla="*/ 1181528 w 3940807"/>
                  <a:gd name="connsiteY1" fmla="*/ 184935 h 1119883"/>
                  <a:gd name="connsiteX2" fmla="*/ 1171253 w 3940807"/>
                  <a:gd name="connsiteY2" fmla="*/ 154112 h 1119883"/>
                  <a:gd name="connsiteX3" fmla="*/ 1089060 w 3940807"/>
                  <a:gd name="connsiteY3" fmla="*/ 113016 h 1119883"/>
                  <a:gd name="connsiteX4" fmla="*/ 1027415 w 3940807"/>
                  <a:gd name="connsiteY4" fmla="*/ 61645 h 1119883"/>
                  <a:gd name="connsiteX5" fmla="*/ 996593 w 3940807"/>
                  <a:gd name="connsiteY5" fmla="*/ 51371 h 1119883"/>
                  <a:gd name="connsiteX6" fmla="*/ 842480 w 3940807"/>
                  <a:gd name="connsiteY6" fmla="*/ 0 h 1119883"/>
                  <a:gd name="connsiteX7" fmla="*/ 349321 w 3940807"/>
                  <a:gd name="connsiteY7" fmla="*/ 10274 h 1119883"/>
                  <a:gd name="connsiteX8" fmla="*/ 277402 w 3940807"/>
                  <a:gd name="connsiteY8" fmla="*/ 30823 h 1119883"/>
                  <a:gd name="connsiteX9" fmla="*/ 246579 w 3940807"/>
                  <a:gd name="connsiteY9" fmla="*/ 41097 h 1119883"/>
                  <a:gd name="connsiteX10" fmla="*/ 215757 w 3940807"/>
                  <a:gd name="connsiteY10" fmla="*/ 61645 h 1119883"/>
                  <a:gd name="connsiteX11" fmla="*/ 133564 w 3940807"/>
                  <a:gd name="connsiteY11" fmla="*/ 102742 h 1119883"/>
                  <a:gd name="connsiteX12" fmla="*/ 102741 w 3940807"/>
                  <a:gd name="connsiteY12" fmla="*/ 133564 h 1119883"/>
                  <a:gd name="connsiteX13" fmla="*/ 41096 w 3940807"/>
                  <a:gd name="connsiteY13" fmla="*/ 195209 h 1119883"/>
                  <a:gd name="connsiteX14" fmla="*/ 10274 w 3940807"/>
                  <a:gd name="connsiteY14" fmla="*/ 287676 h 1119883"/>
                  <a:gd name="connsiteX15" fmla="*/ 0 w 3940807"/>
                  <a:gd name="connsiteY15" fmla="*/ 339047 h 1119883"/>
                  <a:gd name="connsiteX16" fmla="*/ 10274 w 3940807"/>
                  <a:gd name="connsiteY16" fmla="*/ 523982 h 1119883"/>
                  <a:gd name="connsiteX17" fmla="*/ 41096 w 3940807"/>
                  <a:gd name="connsiteY17" fmla="*/ 595901 h 1119883"/>
                  <a:gd name="connsiteX18" fmla="*/ 102741 w 3940807"/>
                  <a:gd name="connsiteY18" fmla="*/ 688369 h 1119883"/>
                  <a:gd name="connsiteX19" fmla="*/ 174660 w 3940807"/>
                  <a:gd name="connsiteY19" fmla="*/ 780836 h 1119883"/>
                  <a:gd name="connsiteX20" fmla="*/ 195209 w 3940807"/>
                  <a:gd name="connsiteY20" fmla="*/ 801384 h 1119883"/>
                  <a:gd name="connsiteX21" fmla="*/ 267128 w 3940807"/>
                  <a:gd name="connsiteY21" fmla="*/ 893852 h 1119883"/>
                  <a:gd name="connsiteX22" fmla="*/ 328773 w 3940807"/>
                  <a:gd name="connsiteY22" fmla="*/ 934948 h 1119883"/>
                  <a:gd name="connsiteX23" fmla="*/ 410966 w 3940807"/>
                  <a:gd name="connsiteY23" fmla="*/ 996593 h 1119883"/>
                  <a:gd name="connsiteX24" fmla="*/ 441788 w 3940807"/>
                  <a:gd name="connsiteY24" fmla="*/ 1017142 h 1119883"/>
                  <a:gd name="connsiteX25" fmla="*/ 482885 w 3940807"/>
                  <a:gd name="connsiteY25" fmla="*/ 1047964 h 1119883"/>
                  <a:gd name="connsiteX26" fmla="*/ 513707 w 3940807"/>
                  <a:gd name="connsiteY26" fmla="*/ 1058238 h 1119883"/>
                  <a:gd name="connsiteX27" fmla="*/ 636997 w 3940807"/>
                  <a:gd name="connsiteY27" fmla="*/ 1089061 h 1119883"/>
                  <a:gd name="connsiteX28" fmla="*/ 1592494 w 3940807"/>
                  <a:gd name="connsiteY28" fmla="*/ 1078787 h 1119883"/>
                  <a:gd name="connsiteX29" fmla="*/ 1684961 w 3940807"/>
                  <a:gd name="connsiteY29" fmla="*/ 1068512 h 1119883"/>
                  <a:gd name="connsiteX30" fmla="*/ 1736332 w 3940807"/>
                  <a:gd name="connsiteY30" fmla="*/ 1017142 h 1119883"/>
                  <a:gd name="connsiteX31" fmla="*/ 1797977 w 3940807"/>
                  <a:gd name="connsiteY31" fmla="*/ 986319 h 1119883"/>
                  <a:gd name="connsiteX32" fmla="*/ 1828800 w 3940807"/>
                  <a:gd name="connsiteY32" fmla="*/ 976045 h 1119883"/>
                  <a:gd name="connsiteX33" fmla="*/ 2075379 w 3940807"/>
                  <a:gd name="connsiteY33" fmla="*/ 996593 h 1119883"/>
                  <a:gd name="connsiteX34" fmla="*/ 2137024 w 3940807"/>
                  <a:gd name="connsiteY34" fmla="*/ 1017142 h 1119883"/>
                  <a:gd name="connsiteX35" fmla="*/ 2208943 w 3940807"/>
                  <a:gd name="connsiteY35" fmla="*/ 1047964 h 1119883"/>
                  <a:gd name="connsiteX36" fmla="*/ 2332233 w 3940807"/>
                  <a:gd name="connsiteY36" fmla="*/ 1058238 h 1119883"/>
                  <a:gd name="connsiteX37" fmla="*/ 2722651 w 3940807"/>
                  <a:gd name="connsiteY37" fmla="*/ 1047964 h 1119883"/>
                  <a:gd name="connsiteX38" fmla="*/ 2856215 w 3940807"/>
                  <a:gd name="connsiteY38" fmla="*/ 1037690 h 1119883"/>
                  <a:gd name="connsiteX39" fmla="*/ 3092521 w 3940807"/>
                  <a:gd name="connsiteY39" fmla="*/ 1047964 h 1119883"/>
                  <a:gd name="connsiteX40" fmla="*/ 3256907 w 3940807"/>
                  <a:gd name="connsiteY40" fmla="*/ 1078787 h 1119883"/>
                  <a:gd name="connsiteX41" fmla="*/ 3400746 w 3940807"/>
                  <a:gd name="connsiteY41" fmla="*/ 1089061 h 1119883"/>
                  <a:gd name="connsiteX42" fmla="*/ 3503487 w 3940807"/>
                  <a:gd name="connsiteY42" fmla="*/ 1109609 h 1119883"/>
                  <a:gd name="connsiteX43" fmla="*/ 3534310 w 3940807"/>
                  <a:gd name="connsiteY43" fmla="*/ 1119883 h 1119883"/>
                  <a:gd name="connsiteX44" fmla="*/ 3842534 w 3940807"/>
                  <a:gd name="connsiteY44" fmla="*/ 1109609 h 1119883"/>
                  <a:gd name="connsiteX45" fmla="*/ 3893905 w 3940807"/>
                  <a:gd name="connsiteY45" fmla="*/ 1047964 h 1119883"/>
                  <a:gd name="connsiteX46" fmla="*/ 3924728 w 3940807"/>
                  <a:gd name="connsiteY46" fmla="*/ 955497 h 1119883"/>
                  <a:gd name="connsiteX47" fmla="*/ 3924728 w 3940807"/>
                  <a:gd name="connsiteY47" fmla="*/ 770562 h 1119883"/>
                  <a:gd name="connsiteX48" fmla="*/ 3893905 w 3940807"/>
                  <a:gd name="connsiteY48" fmla="*/ 739739 h 1119883"/>
                  <a:gd name="connsiteX49" fmla="*/ 3852809 w 3940807"/>
                  <a:gd name="connsiteY49" fmla="*/ 708917 h 1119883"/>
                  <a:gd name="connsiteX50" fmla="*/ 3801438 w 3940807"/>
                  <a:gd name="connsiteY50" fmla="*/ 678094 h 1119883"/>
                  <a:gd name="connsiteX51" fmla="*/ 3739793 w 3940807"/>
                  <a:gd name="connsiteY51" fmla="*/ 616450 h 1119883"/>
                  <a:gd name="connsiteX52" fmla="*/ 3698696 w 3940807"/>
                  <a:gd name="connsiteY52" fmla="*/ 575353 h 1119883"/>
                  <a:gd name="connsiteX53" fmla="*/ 3647325 w 3940807"/>
                  <a:gd name="connsiteY53" fmla="*/ 523982 h 1119883"/>
                  <a:gd name="connsiteX54" fmla="*/ 3616503 w 3940807"/>
                  <a:gd name="connsiteY54" fmla="*/ 493160 h 1119883"/>
                  <a:gd name="connsiteX55" fmla="*/ 3585680 w 3940807"/>
                  <a:gd name="connsiteY55" fmla="*/ 462337 h 1119883"/>
                  <a:gd name="connsiteX56" fmla="*/ 3554858 w 3940807"/>
                  <a:gd name="connsiteY56" fmla="*/ 400692 h 1119883"/>
                  <a:gd name="connsiteX57" fmla="*/ 3493213 w 3940807"/>
                  <a:gd name="connsiteY57" fmla="*/ 339047 h 1119883"/>
                  <a:gd name="connsiteX58" fmla="*/ 3482939 w 3940807"/>
                  <a:gd name="connsiteY58" fmla="*/ 308225 h 1119883"/>
                  <a:gd name="connsiteX59" fmla="*/ 3421294 w 3940807"/>
                  <a:gd name="connsiteY59" fmla="*/ 236306 h 1119883"/>
                  <a:gd name="connsiteX60" fmla="*/ 3369923 w 3940807"/>
                  <a:gd name="connsiteY60" fmla="*/ 174661 h 1119883"/>
                  <a:gd name="connsiteX61" fmla="*/ 3308278 w 3940807"/>
                  <a:gd name="connsiteY61" fmla="*/ 154112 h 1119883"/>
                  <a:gd name="connsiteX62" fmla="*/ 3277456 w 3940807"/>
                  <a:gd name="connsiteY62" fmla="*/ 123290 h 1119883"/>
                  <a:gd name="connsiteX63" fmla="*/ 3246633 w 3940807"/>
                  <a:gd name="connsiteY63" fmla="*/ 113016 h 1119883"/>
                  <a:gd name="connsiteX64" fmla="*/ 3154166 w 3940807"/>
                  <a:gd name="connsiteY64" fmla="*/ 92467 h 1119883"/>
                  <a:gd name="connsiteX65" fmla="*/ 3123343 w 3940807"/>
                  <a:gd name="connsiteY65" fmla="*/ 82193 h 1119883"/>
                  <a:gd name="connsiteX66" fmla="*/ 3000053 w 3940807"/>
                  <a:gd name="connsiteY66" fmla="*/ 51371 h 1119883"/>
                  <a:gd name="connsiteX67" fmla="*/ 2969231 w 3940807"/>
                  <a:gd name="connsiteY67" fmla="*/ 30823 h 1119883"/>
                  <a:gd name="connsiteX68" fmla="*/ 2619910 w 3940807"/>
                  <a:gd name="connsiteY68" fmla="*/ 30823 h 1119883"/>
                  <a:gd name="connsiteX69" fmla="*/ 2589087 w 3940807"/>
                  <a:gd name="connsiteY69" fmla="*/ 41097 h 1119883"/>
                  <a:gd name="connsiteX70" fmla="*/ 2537716 w 3940807"/>
                  <a:gd name="connsiteY70" fmla="*/ 61645 h 1119883"/>
                  <a:gd name="connsiteX71" fmla="*/ 2280862 w 3940807"/>
                  <a:gd name="connsiteY71" fmla="*/ 71919 h 1119883"/>
                  <a:gd name="connsiteX72" fmla="*/ 2126750 w 3940807"/>
                  <a:gd name="connsiteY72" fmla="*/ 92467 h 1119883"/>
                  <a:gd name="connsiteX73" fmla="*/ 1828800 w 3940807"/>
                  <a:gd name="connsiteY73" fmla="*/ 102742 h 1119883"/>
                  <a:gd name="connsiteX74" fmla="*/ 1787703 w 3940807"/>
                  <a:gd name="connsiteY74" fmla="*/ 123290 h 1119883"/>
                  <a:gd name="connsiteX75" fmla="*/ 1726058 w 3940807"/>
                  <a:gd name="connsiteY75" fmla="*/ 133564 h 1119883"/>
                  <a:gd name="connsiteX76" fmla="*/ 1674687 w 3940807"/>
                  <a:gd name="connsiteY76" fmla="*/ 154112 h 1119883"/>
                  <a:gd name="connsiteX77" fmla="*/ 1602768 w 3940807"/>
                  <a:gd name="connsiteY77" fmla="*/ 164387 h 1119883"/>
                  <a:gd name="connsiteX78" fmla="*/ 1571946 w 3940807"/>
                  <a:gd name="connsiteY78" fmla="*/ 195209 h 1119883"/>
                  <a:gd name="connsiteX79" fmla="*/ 1541123 w 3940807"/>
                  <a:gd name="connsiteY79" fmla="*/ 215757 h 1119883"/>
                  <a:gd name="connsiteX80" fmla="*/ 1510301 w 3940807"/>
                  <a:gd name="connsiteY80" fmla="*/ 226032 h 1119883"/>
                  <a:gd name="connsiteX81" fmla="*/ 1428107 w 3940807"/>
                  <a:gd name="connsiteY81" fmla="*/ 256854 h 1119883"/>
                  <a:gd name="connsiteX82" fmla="*/ 1366462 w 3940807"/>
                  <a:gd name="connsiteY82" fmla="*/ 287676 h 1119883"/>
                  <a:gd name="connsiteX83" fmla="*/ 1304817 w 3940807"/>
                  <a:gd name="connsiteY83" fmla="*/ 277402 h 1119883"/>
                  <a:gd name="connsiteX84" fmla="*/ 1212350 w 3940807"/>
                  <a:gd name="connsiteY84" fmla="*/ 267128 h 1119883"/>
                  <a:gd name="connsiteX85" fmla="*/ 1171253 w 3940807"/>
                  <a:gd name="connsiteY85" fmla="*/ 236306 h 1119883"/>
                  <a:gd name="connsiteX86" fmla="*/ 1119883 w 3940807"/>
                  <a:gd name="connsiteY86" fmla="*/ 184935 h 1119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3940807" h="1119883">
                    <a:moveTo>
                      <a:pt x="1202076" y="236306"/>
                    </a:moveTo>
                    <a:cubicBezTo>
                      <a:pt x="1195227" y="219182"/>
                      <a:pt x="1188004" y="202203"/>
                      <a:pt x="1181528" y="184935"/>
                    </a:cubicBezTo>
                    <a:cubicBezTo>
                      <a:pt x="1177725" y="174794"/>
                      <a:pt x="1178911" y="161770"/>
                      <a:pt x="1171253" y="154112"/>
                    </a:cubicBezTo>
                    <a:cubicBezTo>
                      <a:pt x="1146990" y="129849"/>
                      <a:pt x="1119090" y="123026"/>
                      <a:pt x="1089060" y="113016"/>
                    </a:cubicBezTo>
                    <a:cubicBezTo>
                      <a:pt x="1066336" y="90291"/>
                      <a:pt x="1056026" y="75950"/>
                      <a:pt x="1027415" y="61645"/>
                    </a:cubicBezTo>
                    <a:cubicBezTo>
                      <a:pt x="1017729" y="56802"/>
                      <a:pt x="1006867" y="54796"/>
                      <a:pt x="996593" y="51371"/>
                    </a:cubicBezTo>
                    <a:cubicBezTo>
                      <a:pt x="943631" y="-1591"/>
                      <a:pt x="959110" y="1944"/>
                      <a:pt x="842480" y="0"/>
                    </a:cubicBezTo>
                    <a:lnTo>
                      <a:pt x="349321" y="10274"/>
                    </a:lnTo>
                    <a:lnTo>
                      <a:pt x="277402" y="30823"/>
                    </a:lnTo>
                    <a:cubicBezTo>
                      <a:pt x="267029" y="33935"/>
                      <a:pt x="256266" y="36254"/>
                      <a:pt x="246579" y="41097"/>
                    </a:cubicBezTo>
                    <a:cubicBezTo>
                      <a:pt x="235535" y="46619"/>
                      <a:pt x="226597" y="55732"/>
                      <a:pt x="215757" y="61645"/>
                    </a:cubicBezTo>
                    <a:cubicBezTo>
                      <a:pt x="188866" y="76313"/>
                      <a:pt x="159407" y="86297"/>
                      <a:pt x="133564" y="102742"/>
                    </a:cubicBezTo>
                    <a:cubicBezTo>
                      <a:pt x="121306" y="110543"/>
                      <a:pt x="113773" y="124108"/>
                      <a:pt x="102741" y="133564"/>
                    </a:cubicBezTo>
                    <a:cubicBezTo>
                      <a:pt x="43271" y="184537"/>
                      <a:pt x="77268" y="140951"/>
                      <a:pt x="41096" y="195209"/>
                    </a:cubicBezTo>
                    <a:cubicBezTo>
                      <a:pt x="11652" y="342433"/>
                      <a:pt x="52810" y="160065"/>
                      <a:pt x="10274" y="287676"/>
                    </a:cubicBezTo>
                    <a:cubicBezTo>
                      <a:pt x="4752" y="304243"/>
                      <a:pt x="3425" y="321923"/>
                      <a:pt x="0" y="339047"/>
                    </a:cubicBezTo>
                    <a:cubicBezTo>
                      <a:pt x="3425" y="400692"/>
                      <a:pt x="4684" y="462495"/>
                      <a:pt x="10274" y="523982"/>
                    </a:cubicBezTo>
                    <a:cubicBezTo>
                      <a:pt x="14007" y="565046"/>
                      <a:pt x="21054" y="563834"/>
                      <a:pt x="41096" y="595901"/>
                    </a:cubicBezTo>
                    <a:cubicBezTo>
                      <a:pt x="90638" y="675167"/>
                      <a:pt x="51441" y="619967"/>
                      <a:pt x="102741" y="688369"/>
                    </a:cubicBezTo>
                    <a:cubicBezTo>
                      <a:pt x="122204" y="746759"/>
                      <a:pt x="105358" y="711534"/>
                      <a:pt x="174660" y="780836"/>
                    </a:cubicBezTo>
                    <a:lnTo>
                      <a:pt x="195209" y="801384"/>
                    </a:lnTo>
                    <a:cubicBezTo>
                      <a:pt x="214672" y="859776"/>
                      <a:pt x="197825" y="824549"/>
                      <a:pt x="267128" y="893852"/>
                    </a:cubicBezTo>
                    <a:cubicBezTo>
                      <a:pt x="305608" y="932332"/>
                      <a:pt x="284166" y="920079"/>
                      <a:pt x="328773" y="934948"/>
                    </a:cubicBezTo>
                    <a:cubicBezTo>
                      <a:pt x="387801" y="993977"/>
                      <a:pt x="357169" y="978661"/>
                      <a:pt x="410966" y="996593"/>
                    </a:cubicBezTo>
                    <a:cubicBezTo>
                      <a:pt x="421240" y="1003443"/>
                      <a:pt x="431740" y="1009965"/>
                      <a:pt x="441788" y="1017142"/>
                    </a:cubicBezTo>
                    <a:cubicBezTo>
                      <a:pt x="455722" y="1027095"/>
                      <a:pt x="468018" y="1039468"/>
                      <a:pt x="482885" y="1047964"/>
                    </a:cubicBezTo>
                    <a:cubicBezTo>
                      <a:pt x="492288" y="1053337"/>
                      <a:pt x="503433" y="1054813"/>
                      <a:pt x="513707" y="1058238"/>
                    </a:cubicBezTo>
                    <a:cubicBezTo>
                      <a:pt x="563383" y="1091356"/>
                      <a:pt x="549713" y="1089061"/>
                      <a:pt x="636997" y="1089061"/>
                    </a:cubicBezTo>
                    <a:cubicBezTo>
                      <a:pt x="955514" y="1089061"/>
                      <a:pt x="1273995" y="1082212"/>
                      <a:pt x="1592494" y="1078787"/>
                    </a:cubicBezTo>
                    <a:cubicBezTo>
                      <a:pt x="1623316" y="1075362"/>
                      <a:pt x="1656456" y="1080728"/>
                      <a:pt x="1684961" y="1068512"/>
                    </a:cubicBezTo>
                    <a:cubicBezTo>
                      <a:pt x="1707219" y="1058973"/>
                      <a:pt x="1713359" y="1024800"/>
                      <a:pt x="1736332" y="1017142"/>
                    </a:cubicBezTo>
                    <a:cubicBezTo>
                      <a:pt x="1813814" y="991313"/>
                      <a:pt x="1718301" y="1026156"/>
                      <a:pt x="1797977" y="986319"/>
                    </a:cubicBezTo>
                    <a:cubicBezTo>
                      <a:pt x="1807664" y="981476"/>
                      <a:pt x="1818526" y="979470"/>
                      <a:pt x="1828800" y="976045"/>
                    </a:cubicBezTo>
                    <a:cubicBezTo>
                      <a:pt x="1860879" y="978050"/>
                      <a:pt x="2019105" y="984534"/>
                      <a:pt x="2075379" y="996593"/>
                    </a:cubicBezTo>
                    <a:cubicBezTo>
                      <a:pt x="2096558" y="1001131"/>
                      <a:pt x="2116808" y="1009367"/>
                      <a:pt x="2137024" y="1017142"/>
                    </a:cubicBezTo>
                    <a:cubicBezTo>
                      <a:pt x="2161367" y="1026505"/>
                      <a:pt x="2183421" y="1042591"/>
                      <a:pt x="2208943" y="1047964"/>
                    </a:cubicBezTo>
                    <a:cubicBezTo>
                      <a:pt x="2249298" y="1056460"/>
                      <a:pt x="2291136" y="1054813"/>
                      <a:pt x="2332233" y="1058238"/>
                    </a:cubicBezTo>
                    <a:lnTo>
                      <a:pt x="2722651" y="1047964"/>
                    </a:lnTo>
                    <a:cubicBezTo>
                      <a:pt x="2767270" y="1046214"/>
                      <a:pt x="2811562" y="1037690"/>
                      <a:pt x="2856215" y="1037690"/>
                    </a:cubicBezTo>
                    <a:cubicBezTo>
                      <a:pt x="2935058" y="1037690"/>
                      <a:pt x="3013752" y="1044539"/>
                      <a:pt x="3092521" y="1047964"/>
                    </a:cubicBezTo>
                    <a:cubicBezTo>
                      <a:pt x="3156319" y="1063913"/>
                      <a:pt x="3171967" y="1068986"/>
                      <a:pt x="3256907" y="1078787"/>
                    </a:cubicBezTo>
                    <a:cubicBezTo>
                      <a:pt x="3304659" y="1084297"/>
                      <a:pt x="3352800" y="1085636"/>
                      <a:pt x="3400746" y="1089061"/>
                    </a:cubicBezTo>
                    <a:cubicBezTo>
                      <a:pt x="3434993" y="1095910"/>
                      <a:pt x="3469456" y="1101756"/>
                      <a:pt x="3503487" y="1109609"/>
                    </a:cubicBezTo>
                    <a:cubicBezTo>
                      <a:pt x="3514040" y="1112044"/>
                      <a:pt x="3523480" y="1119883"/>
                      <a:pt x="3534310" y="1119883"/>
                    </a:cubicBezTo>
                    <a:cubicBezTo>
                      <a:pt x="3637108" y="1119883"/>
                      <a:pt x="3739793" y="1113034"/>
                      <a:pt x="3842534" y="1109609"/>
                    </a:cubicBezTo>
                    <a:cubicBezTo>
                      <a:pt x="3855641" y="1096503"/>
                      <a:pt x="3887774" y="1068401"/>
                      <a:pt x="3893905" y="1047964"/>
                    </a:cubicBezTo>
                    <a:cubicBezTo>
                      <a:pt x="3923846" y="948160"/>
                      <a:pt x="3879736" y="1000487"/>
                      <a:pt x="3924728" y="955497"/>
                    </a:cubicBezTo>
                    <a:cubicBezTo>
                      <a:pt x="3942744" y="883432"/>
                      <a:pt x="3949339" y="875159"/>
                      <a:pt x="3924728" y="770562"/>
                    </a:cubicBezTo>
                    <a:cubicBezTo>
                      <a:pt x="3921400" y="756418"/>
                      <a:pt x="3904937" y="749195"/>
                      <a:pt x="3893905" y="739739"/>
                    </a:cubicBezTo>
                    <a:cubicBezTo>
                      <a:pt x="3880904" y="728595"/>
                      <a:pt x="3867056" y="718415"/>
                      <a:pt x="3852809" y="708917"/>
                    </a:cubicBezTo>
                    <a:cubicBezTo>
                      <a:pt x="3836193" y="697840"/>
                      <a:pt x="3816894" y="690739"/>
                      <a:pt x="3801438" y="678094"/>
                    </a:cubicBezTo>
                    <a:cubicBezTo>
                      <a:pt x="3778947" y="659693"/>
                      <a:pt x="3739793" y="616450"/>
                      <a:pt x="3739793" y="616450"/>
                    </a:cubicBezTo>
                    <a:cubicBezTo>
                      <a:pt x="3718484" y="552521"/>
                      <a:pt x="3747404" y="611883"/>
                      <a:pt x="3698696" y="575353"/>
                    </a:cubicBezTo>
                    <a:cubicBezTo>
                      <a:pt x="3679323" y="560823"/>
                      <a:pt x="3664449" y="541106"/>
                      <a:pt x="3647325" y="523982"/>
                    </a:cubicBezTo>
                    <a:lnTo>
                      <a:pt x="3616503" y="493160"/>
                    </a:lnTo>
                    <a:lnTo>
                      <a:pt x="3585680" y="462337"/>
                    </a:lnTo>
                    <a:cubicBezTo>
                      <a:pt x="3576160" y="433776"/>
                      <a:pt x="3576102" y="424591"/>
                      <a:pt x="3554858" y="400692"/>
                    </a:cubicBezTo>
                    <a:cubicBezTo>
                      <a:pt x="3535552" y="378972"/>
                      <a:pt x="3493213" y="339047"/>
                      <a:pt x="3493213" y="339047"/>
                    </a:cubicBezTo>
                    <a:cubicBezTo>
                      <a:pt x="3489788" y="328773"/>
                      <a:pt x="3488312" y="317628"/>
                      <a:pt x="3482939" y="308225"/>
                    </a:cubicBezTo>
                    <a:cubicBezTo>
                      <a:pt x="3454954" y="259251"/>
                      <a:pt x="3454420" y="276057"/>
                      <a:pt x="3421294" y="236306"/>
                    </a:cubicBezTo>
                    <a:cubicBezTo>
                      <a:pt x="3402549" y="213811"/>
                      <a:pt x="3397873" y="190189"/>
                      <a:pt x="3369923" y="174661"/>
                    </a:cubicBezTo>
                    <a:cubicBezTo>
                      <a:pt x="3350989" y="164142"/>
                      <a:pt x="3328826" y="160962"/>
                      <a:pt x="3308278" y="154112"/>
                    </a:cubicBezTo>
                    <a:cubicBezTo>
                      <a:pt x="3298004" y="143838"/>
                      <a:pt x="3289545" y="131349"/>
                      <a:pt x="3277456" y="123290"/>
                    </a:cubicBezTo>
                    <a:cubicBezTo>
                      <a:pt x="3268445" y="117283"/>
                      <a:pt x="3257140" y="115643"/>
                      <a:pt x="3246633" y="113016"/>
                    </a:cubicBezTo>
                    <a:cubicBezTo>
                      <a:pt x="3216001" y="105358"/>
                      <a:pt x="3184798" y="100125"/>
                      <a:pt x="3154166" y="92467"/>
                    </a:cubicBezTo>
                    <a:cubicBezTo>
                      <a:pt x="3143659" y="89840"/>
                      <a:pt x="3133850" y="84820"/>
                      <a:pt x="3123343" y="82193"/>
                    </a:cubicBezTo>
                    <a:cubicBezTo>
                      <a:pt x="2985957" y="47847"/>
                      <a:pt x="3072611" y="75556"/>
                      <a:pt x="3000053" y="51371"/>
                    </a:cubicBezTo>
                    <a:cubicBezTo>
                      <a:pt x="2989779" y="44522"/>
                      <a:pt x="2981058" y="34371"/>
                      <a:pt x="2969231" y="30823"/>
                    </a:cubicBezTo>
                    <a:cubicBezTo>
                      <a:pt x="2881947" y="4637"/>
                      <a:pt x="2630215" y="30441"/>
                      <a:pt x="2619910" y="30823"/>
                    </a:cubicBezTo>
                    <a:cubicBezTo>
                      <a:pt x="2609636" y="34248"/>
                      <a:pt x="2599228" y="37294"/>
                      <a:pt x="2589087" y="41097"/>
                    </a:cubicBezTo>
                    <a:cubicBezTo>
                      <a:pt x="2571819" y="47573"/>
                      <a:pt x="2556067" y="59810"/>
                      <a:pt x="2537716" y="61645"/>
                    </a:cubicBezTo>
                    <a:cubicBezTo>
                      <a:pt x="2452455" y="70171"/>
                      <a:pt x="2366480" y="68494"/>
                      <a:pt x="2280862" y="71919"/>
                    </a:cubicBezTo>
                    <a:cubicBezTo>
                      <a:pt x="2229491" y="78768"/>
                      <a:pt x="2178455" y="88942"/>
                      <a:pt x="2126750" y="92467"/>
                    </a:cubicBezTo>
                    <a:cubicBezTo>
                      <a:pt x="2027604" y="99227"/>
                      <a:pt x="1927768" y="93745"/>
                      <a:pt x="1828800" y="102742"/>
                    </a:cubicBezTo>
                    <a:cubicBezTo>
                      <a:pt x="1813547" y="104129"/>
                      <a:pt x="1802373" y="118889"/>
                      <a:pt x="1787703" y="123290"/>
                    </a:cubicBezTo>
                    <a:cubicBezTo>
                      <a:pt x="1767750" y="129276"/>
                      <a:pt x="1746606" y="130139"/>
                      <a:pt x="1726058" y="133564"/>
                    </a:cubicBezTo>
                    <a:cubicBezTo>
                      <a:pt x="1708934" y="140413"/>
                      <a:pt x="1692579" y="149639"/>
                      <a:pt x="1674687" y="154112"/>
                    </a:cubicBezTo>
                    <a:cubicBezTo>
                      <a:pt x="1651194" y="159985"/>
                      <a:pt x="1625252" y="155393"/>
                      <a:pt x="1602768" y="164387"/>
                    </a:cubicBezTo>
                    <a:cubicBezTo>
                      <a:pt x="1589278" y="169783"/>
                      <a:pt x="1583108" y="185907"/>
                      <a:pt x="1571946" y="195209"/>
                    </a:cubicBezTo>
                    <a:cubicBezTo>
                      <a:pt x="1562460" y="203114"/>
                      <a:pt x="1552167" y="210235"/>
                      <a:pt x="1541123" y="215757"/>
                    </a:cubicBezTo>
                    <a:cubicBezTo>
                      <a:pt x="1531437" y="220600"/>
                      <a:pt x="1520441" y="222229"/>
                      <a:pt x="1510301" y="226032"/>
                    </a:cubicBezTo>
                    <a:cubicBezTo>
                      <a:pt x="1412058" y="262874"/>
                      <a:pt x="1498046" y="233542"/>
                      <a:pt x="1428107" y="256854"/>
                    </a:cubicBezTo>
                    <a:cubicBezTo>
                      <a:pt x="1412522" y="267244"/>
                      <a:pt x="1387731" y="287676"/>
                      <a:pt x="1366462" y="287676"/>
                    </a:cubicBezTo>
                    <a:cubicBezTo>
                      <a:pt x="1345630" y="287676"/>
                      <a:pt x="1325466" y="280155"/>
                      <a:pt x="1304817" y="277402"/>
                    </a:cubicBezTo>
                    <a:cubicBezTo>
                      <a:pt x="1274077" y="273303"/>
                      <a:pt x="1243172" y="270553"/>
                      <a:pt x="1212350" y="267128"/>
                    </a:cubicBezTo>
                    <a:cubicBezTo>
                      <a:pt x="1198651" y="256854"/>
                      <a:pt x="1184051" y="247682"/>
                      <a:pt x="1171253" y="236306"/>
                    </a:cubicBezTo>
                    <a:cubicBezTo>
                      <a:pt x="1153154" y="220218"/>
                      <a:pt x="1119883" y="184935"/>
                      <a:pt x="1119883" y="184935"/>
                    </a:cubicBezTo>
                  </a:path>
                </a:pathLst>
              </a:custGeom>
              <a:noFill/>
              <a:ln w="1905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BCA6C02-7F4F-450D-AFDE-DB7F3A7FDD95}"/>
                  </a:ext>
                </a:extLst>
              </p:cNvPr>
              <p:cNvSpPr txBox="1"/>
              <p:nvPr/>
            </p:nvSpPr>
            <p:spPr>
              <a:xfrm>
                <a:off x="7237610" y="1831721"/>
                <a:ext cx="2160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3-ethylhex-1-ene</a:t>
                </a:r>
              </a:p>
            </p:txBody>
          </p:sp>
          <p:pic>
            <p:nvPicPr>
              <p:cNvPr id="6" name="Picture 5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A7A9BE37-5B02-4E67-B686-020841B85E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38204" y="1967544"/>
                <a:ext cx="3177816" cy="1461456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D0DBD7-9B4E-4CA8-BD4C-E22E142CFF73}"/>
                </a:ext>
              </a:extLst>
            </p:cNvPr>
            <p:cNvSpPr/>
            <p:nvPr/>
          </p:nvSpPr>
          <p:spPr>
            <a:xfrm>
              <a:off x="11285793" y="2347197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AF3CF4-048D-4766-A2D1-AE3E915D101F}"/>
              </a:ext>
            </a:extLst>
          </p:cNvPr>
          <p:cNvGrpSpPr/>
          <p:nvPr/>
        </p:nvGrpSpPr>
        <p:grpSpPr>
          <a:xfrm>
            <a:off x="3459044" y="3403787"/>
            <a:ext cx="4517551" cy="2134373"/>
            <a:chOff x="3459044" y="3403787"/>
            <a:chExt cx="4517551" cy="2134373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82CA6FE-C165-4B85-9DFA-6B1AA76E3CE4}"/>
                </a:ext>
              </a:extLst>
            </p:cNvPr>
            <p:cNvGrpSpPr/>
            <p:nvPr/>
          </p:nvGrpSpPr>
          <p:grpSpPr>
            <a:xfrm>
              <a:off x="3459044" y="3405844"/>
              <a:ext cx="4517551" cy="2132316"/>
              <a:chOff x="2957773" y="3022685"/>
              <a:chExt cx="4517551" cy="2132316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1BEC88C-3EB4-46B5-96BB-224CB1C3E60D}"/>
                  </a:ext>
                </a:extLst>
              </p:cNvPr>
              <p:cNvGrpSpPr/>
              <p:nvPr/>
            </p:nvGrpSpPr>
            <p:grpSpPr>
              <a:xfrm>
                <a:off x="2957773" y="3022685"/>
                <a:ext cx="4517551" cy="1898636"/>
                <a:chOff x="2957773" y="3022685"/>
                <a:chExt cx="4517551" cy="1898636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DF3BEEA-2DE0-492C-A490-8BD2D389F00B}"/>
                    </a:ext>
                  </a:extLst>
                </p:cNvPr>
                <p:cNvSpPr/>
                <p:nvPr/>
              </p:nvSpPr>
              <p:spPr>
                <a:xfrm>
                  <a:off x="6914885" y="3652672"/>
                  <a:ext cx="222835" cy="2544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C815841F-9ED1-46F3-BA0B-EFE8764240EC}"/>
                    </a:ext>
                  </a:extLst>
                </p:cNvPr>
                <p:cNvSpPr/>
                <p:nvPr/>
              </p:nvSpPr>
              <p:spPr>
                <a:xfrm>
                  <a:off x="6332865" y="3934766"/>
                  <a:ext cx="222835" cy="2544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49A13A20-1F30-4BB4-905C-07D99F294A98}"/>
                    </a:ext>
                  </a:extLst>
                </p:cNvPr>
                <p:cNvSpPr/>
                <p:nvPr/>
              </p:nvSpPr>
              <p:spPr>
                <a:xfrm>
                  <a:off x="5765602" y="3628211"/>
                  <a:ext cx="222835" cy="2544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4D6EF2BA-E45A-49C5-8168-70C09E353DC8}"/>
                    </a:ext>
                  </a:extLst>
                </p:cNvPr>
                <p:cNvSpPr/>
                <p:nvPr/>
              </p:nvSpPr>
              <p:spPr>
                <a:xfrm>
                  <a:off x="5171877" y="3965588"/>
                  <a:ext cx="222835" cy="2544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6DA30C8D-B1C2-437B-B779-C24823E3B556}"/>
                    </a:ext>
                  </a:extLst>
                </p:cNvPr>
                <p:cNvSpPr/>
                <p:nvPr/>
              </p:nvSpPr>
              <p:spPr>
                <a:xfrm>
                  <a:off x="4645129" y="3627408"/>
                  <a:ext cx="222835" cy="2544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5</a:t>
                  </a: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A3220017-0067-4672-9330-F5FD723F3309}"/>
                    </a:ext>
                  </a:extLst>
                </p:cNvPr>
                <p:cNvSpPr/>
                <p:nvPr/>
              </p:nvSpPr>
              <p:spPr>
                <a:xfrm>
                  <a:off x="4084735" y="3932377"/>
                  <a:ext cx="222835" cy="2544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6</a:t>
                  </a: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6B7FA15-DCE3-406C-B183-53A34B1C8C7E}"/>
                    </a:ext>
                  </a:extLst>
                </p:cNvPr>
                <p:cNvSpPr/>
                <p:nvPr/>
              </p:nvSpPr>
              <p:spPr>
                <a:xfrm>
                  <a:off x="3339397" y="3642556"/>
                  <a:ext cx="222835" cy="2544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70868D8-FDBA-46B5-A74E-B1EEF6619CD1}"/>
                    </a:ext>
                  </a:extLst>
                </p:cNvPr>
                <p:cNvSpPr/>
                <p:nvPr/>
              </p:nvSpPr>
              <p:spPr>
                <a:xfrm>
                  <a:off x="2957773" y="3493213"/>
                  <a:ext cx="4517551" cy="1428108"/>
                </a:xfrm>
                <a:custGeom>
                  <a:avLst/>
                  <a:gdLst>
                    <a:gd name="connsiteX0" fmla="*/ 3237544 w 4517551"/>
                    <a:gd name="connsiteY0" fmla="*/ 1181529 h 1428108"/>
                    <a:gd name="connsiteX1" fmla="*/ 3463575 w 4517551"/>
                    <a:gd name="connsiteY1" fmla="*/ 1171254 h 1428108"/>
                    <a:gd name="connsiteX2" fmla="*/ 3669058 w 4517551"/>
                    <a:gd name="connsiteY2" fmla="*/ 1140432 h 1428108"/>
                    <a:gd name="connsiteX3" fmla="*/ 3699881 w 4517551"/>
                    <a:gd name="connsiteY3" fmla="*/ 1109609 h 1428108"/>
                    <a:gd name="connsiteX4" fmla="*/ 3771800 w 4517551"/>
                    <a:gd name="connsiteY4" fmla="*/ 1078787 h 1428108"/>
                    <a:gd name="connsiteX5" fmla="*/ 3823171 w 4517551"/>
                    <a:gd name="connsiteY5" fmla="*/ 1027416 h 1428108"/>
                    <a:gd name="connsiteX6" fmla="*/ 3853993 w 4517551"/>
                    <a:gd name="connsiteY6" fmla="*/ 1017142 h 1428108"/>
                    <a:gd name="connsiteX7" fmla="*/ 3915638 w 4517551"/>
                    <a:gd name="connsiteY7" fmla="*/ 986320 h 1428108"/>
                    <a:gd name="connsiteX8" fmla="*/ 3946461 w 4517551"/>
                    <a:gd name="connsiteY8" fmla="*/ 955497 h 1428108"/>
                    <a:gd name="connsiteX9" fmla="*/ 4038928 w 4517551"/>
                    <a:gd name="connsiteY9" fmla="*/ 924675 h 1428108"/>
                    <a:gd name="connsiteX10" fmla="*/ 4080025 w 4517551"/>
                    <a:gd name="connsiteY10" fmla="*/ 893852 h 1428108"/>
                    <a:gd name="connsiteX11" fmla="*/ 4162218 w 4517551"/>
                    <a:gd name="connsiteY11" fmla="*/ 863030 h 1428108"/>
                    <a:gd name="connsiteX12" fmla="*/ 4193040 w 4517551"/>
                    <a:gd name="connsiteY12" fmla="*/ 842481 h 1428108"/>
                    <a:gd name="connsiteX13" fmla="*/ 4223863 w 4517551"/>
                    <a:gd name="connsiteY13" fmla="*/ 832207 h 1428108"/>
                    <a:gd name="connsiteX14" fmla="*/ 4234137 w 4517551"/>
                    <a:gd name="connsiteY14" fmla="*/ 801385 h 1428108"/>
                    <a:gd name="connsiteX15" fmla="*/ 4285508 w 4517551"/>
                    <a:gd name="connsiteY15" fmla="*/ 770562 h 1428108"/>
                    <a:gd name="connsiteX16" fmla="*/ 4316330 w 4517551"/>
                    <a:gd name="connsiteY16" fmla="*/ 739740 h 1428108"/>
                    <a:gd name="connsiteX17" fmla="*/ 4388249 w 4517551"/>
                    <a:gd name="connsiteY17" fmla="*/ 647272 h 1428108"/>
                    <a:gd name="connsiteX18" fmla="*/ 4439620 w 4517551"/>
                    <a:gd name="connsiteY18" fmla="*/ 595902 h 1428108"/>
                    <a:gd name="connsiteX19" fmla="*/ 4470443 w 4517551"/>
                    <a:gd name="connsiteY19" fmla="*/ 565079 h 1428108"/>
                    <a:gd name="connsiteX20" fmla="*/ 4501265 w 4517551"/>
                    <a:gd name="connsiteY20" fmla="*/ 503434 h 1428108"/>
                    <a:gd name="connsiteX21" fmla="*/ 4501265 w 4517551"/>
                    <a:gd name="connsiteY21" fmla="*/ 318499 h 1428108"/>
                    <a:gd name="connsiteX22" fmla="*/ 4439620 w 4517551"/>
                    <a:gd name="connsiteY22" fmla="*/ 256854 h 1428108"/>
                    <a:gd name="connsiteX23" fmla="*/ 4336879 w 4517551"/>
                    <a:gd name="connsiteY23" fmla="*/ 154113 h 1428108"/>
                    <a:gd name="connsiteX24" fmla="*/ 4316330 w 4517551"/>
                    <a:gd name="connsiteY24" fmla="*/ 133565 h 1428108"/>
                    <a:gd name="connsiteX25" fmla="*/ 4285508 w 4517551"/>
                    <a:gd name="connsiteY25" fmla="*/ 102742 h 1428108"/>
                    <a:gd name="connsiteX26" fmla="*/ 4254685 w 4517551"/>
                    <a:gd name="connsiteY26" fmla="*/ 92468 h 1428108"/>
                    <a:gd name="connsiteX27" fmla="*/ 4223863 w 4517551"/>
                    <a:gd name="connsiteY27" fmla="*/ 71920 h 1428108"/>
                    <a:gd name="connsiteX28" fmla="*/ 4193040 w 4517551"/>
                    <a:gd name="connsiteY28" fmla="*/ 41097 h 1428108"/>
                    <a:gd name="connsiteX29" fmla="*/ 4151944 w 4517551"/>
                    <a:gd name="connsiteY29" fmla="*/ 30823 h 1428108"/>
                    <a:gd name="connsiteX30" fmla="*/ 4059476 w 4517551"/>
                    <a:gd name="connsiteY30" fmla="*/ 10275 h 1428108"/>
                    <a:gd name="connsiteX31" fmla="*/ 3853993 w 4517551"/>
                    <a:gd name="connsiteY31" fmla="*/ 41097 h 1428108"/>
                    <a:gd name="connsiteX32" fmla="*/ 3792348 w 4517551"/>
                    <a:gd name="connsiteY32" fmla="*/ 51371 h 1428108"/>
                    <a:gd name="connsiteX33" fmla="*/ 3751252 w 4517551"/>
                    <a:gd name="connsiteY33" fmla="*/ 71920 h 1428108"/>
                    <a:gd name="connsiteX34" fmla="*/ 3720429 w 4517551"/>
                    <a:gd name="connsiteY34" fmla="*/ 82194 h 1428108"/>
                    <a:gd name="connsiteX35" fmla="*/ 3689607 w 4517551"/>
                    <a:gd name="connsiteY35" fmla="*/ 113016 h 1428108"/>
                    <a:gd name="connsiteX36" fmla="*/ 3576591 w 4517551"/>
                    <a:gd name="connsiteY36" fmla="*/ 143839 h 1428108"/>
                    <a:gd name="connsiteX37" fmla="*/ 3350560 w 4517551"/>
                    <a:gd name="connsiteY37" fmla="*/ 133565 h 1428108"/>
                    <a:gd name="connsiteX38" fmla="*/ 3319737 w 4517551"/>
                    <a:gd name="connsiteY38" fmla="*/ 102742 h 1428108"/>
                    <a:gd name="connsiteX39" fmla="*/ 3268366 w 4517551"/>
                    <a:gd name="connsiteY39" fmla="*/ 92468 h 1428108"/>
                    <a:gd name="connsiteX40" fmla="*/ 3196447 w 4517551"/>
                    <a:gd name="connsiteY40" fmla="*/ 61645 h 1428108"/>
                    <a:gd name="connsiteX41" fmla="*/ 3145076 w 4517551"/>
                    <a:gd name="connsiteY41" fmla="*/ 41097 h 1428108"/>
                    <a:gd name="connsiteX42" fmla="*/ 3042335 w 4517551"/>
                    <a:gd name="connsiteY42" fmla="*/ 10275 h 1428108"/>
                    <a:gd name="connsiteX43" fmla="*/ 2898497 w 4517551"/>
                    <a:gd name="connsiteY43" fmla="*/ 0 h 1428108"/>
                    <a:gd name="connsiteX44" fmla="*/ 2549175 w 4517551"/>
                    <a:gd name="connsiteY44" fmla="*/ 10275 h 1428108"/>
                    <a:gd name="connsiteX45" fmla="*/ 2466982 w 4517551"/>
                    <a:gd name="connsiteY45" fmla="*/ 71920 h 1428108"/>
                    <a:gd name="connsiteX46" fmla="*/ 2436160 w 4517551"/>
                    <a:gd name="connsiteY46" fmla="*/ 82194 h 1428108"/>
                    <a:gd name="connsiteX47" fmla="*/ 2374515 w 4517551"/>
                    <a:gd name="connsiteY47" fmla="*/ 133565 h 1428108"/>
                    <a:gd name="connsiteX48" fmla="*/ 2302596 w 4517551"/>
                    <a:gd name="connsiteY48" fmla="*/ 164387 h 1428108"/>
                    <a:gd name="connsiteX49" fmla="*/ 2220402 w 4517551"/>
                    <a:gd name="connsiteY49" fmla="*/ 205484 h 1428108"/>
                    <a:gd name="connsiteX50" fmla="*/ 2117661 w 4517551"/>
                    <a:gd name="connsiteY50" fmla="*/ 195209 h 1428108"/>
                    <a:gd name="connsiteX51" fmla="*/ 2066290 w 4517551"/>
                    <a:gd name="connsiteY51" fmla="*/ 164387 h 1428108"/>
                    <a:gd name="connsiteX52" fmla="*/ 1973823 w 4517551"/>
                    <a:gd name="connsiteY52" fmla="*/ 154113 h 1428108"/>
                    <a:gd name="connsiteX53" fmla="*/ 1624501 w 4517551"/>
                    <a:gd name="connsiteY53" fmla="*/ 164387 h 1428108"/>
                    <a:gd name="connsiteX54" fmla="*/ 1542308 w 4517551"/>
                    <a:gd name="connsiteY54" fmla="*/ 195209 h 1428108"/>
                    <a:gd name="connsiteX55" fmla="*/ 1480663 w 4517551"/>
                    <a:gd name="connsiteY55" fmla="*/ 205484 h 1428108"/>
                    <a:gd name="connsiteX56" fmla="*/ 1264906 w 4517551"/>
                    <a:gd name="connsiteY56" fmla="*/ 236306 h 1428108"/>
                    <a:gd name="connsiteX57" fmla="*/ 1203261 w 4517551"/>
                    <a:gd name="connsiteY57" fmla="*/ 287677 h 1428108"/>
                    <a:gd name="connsiteX58" fmla="*/ 1162164 w 4517551"/>
                    <a:gd name="connsiteY58" fmla="*/ 318499 h 1428108"/>
                    <a:gd name="connsiteX59" fmla="*/ 1110793 w 4517551"/>
                    <a:gd name="connsiteY59" fmla="*/ 328774 h 1428108"/>
                    <a:gd name="connsiteX60" fmla="*/ 1079971 w 4517551"/>
                    <a:gd name="connsiteY60" fmla="*/ 359596 h 1428108"/>
                    <a:gd name="connsiteX61" fmla="*/ 853939 w 4517551"/>
                    <a:gd name="connsiteY61" fmla="*/ 369870 h 1428108"/>
                    <a:gd name="connsiteX62" fmla="*/ 771746 w 4517551"/>
                    <a:gd name="connsiteY62" fmla="*/ 287677 h 1428108"/>
                    <a:gd name="connsiteX63" fmla="*/ 740924 w 4517551"/>
                    <a:gd name="connsiteY63" fmla="*/ 256854 h 1428108"/>
                    <a:gd name="connsiteX64" fmla="*/ 710101 w 4517551"/>
                    <a:gd name="connsiteY64" fmla="*/ 226032 h 1428108"/>
                    <a:gd name="connsiteX65" fmla="*/ 679279 w 4517551"/>
                    <a:gd name="connsiteY65" fmla="*/ 123290 h 1428108"/>
                    <a:gd name="connsiteX66" fmla="*/ 586811 w 4517551"/>
                    <a:gd name="connsiteY66" fmla="*/ 41097 h 1428108"/>
                    <a:gd name="connsiteX67" fmla="*/ 525166 w 4517551"/>
                    <a:gd name="connsiteY67" fmla="*/ 30823 h 1428108"/>
                    <a:gd name="connsiteX68" fmla="*/ 329957 w 4517551"/>
                    <a:gd name="connsiteY68" fmla="*/ 51371 h 1428108"/>
                    <a:gd name="connsiteX69" fmla="*/ 268312 w 4517551"/>
                    <a:gd name="connsiteY69" fmla="*/ 71920 h 1428108"/>
                    <a:gd name="connsiteX70" fmla="*/ 175845 w 4517551"/>
                    <a:gd name="connsiteY70" fmla="*/ 164387 h 1428108"/>
                    <a:gd name="connsiteX71" fmla="*/ 145023 w 4517551"/>
                    <a:gd name="connsiteY71" fmla="*/ 195209 h 1428108"/>
                    <a:gd name="connsiteX72" fmla="*/ 114200 w 4517551"/>
                    <a:gd name="connsiteY72" fmla="*/ 226032 h 1428108"/>
                    <a:gd name="connsiteX73" fmla="*/ 93652 w 4517551"/>
                    <a:gd name="connsiteY73" fmla="*/ 256854 h 1428108"/>
                    <a:gd name="connsiteX74" fmla="*/ 32007 w 4517551"/>
                    <a:gd name="connsiteY74" fmla="*/ 328774 h 1428108"/>
                    <a:gd name="connsiteX75" fmla="*/ 21733 w 4517551"/>
                    <a:gd name="connsiteY75" fmla="*/ 380144 h 1428108"/>
                    <a:gd name="connsiteX76" fmla="*/ 1184 w 4517551"/>
                    <a:gd name="connsiteY76" fmla="*/ 472612 h 1428108"/>
                    <a:gd name="connsiteX77" fmla="*/ 11458 w 4517551"/>
                    <a:gd name="connsiteY77" fmla="*/ 729466 h 1428108"/>
                    <a:gd name="connsiteX78" fmla="*/ 42281 w 4517551"/>
                    <a:gd name="connsiteY78" fmla="*/ 760288 h 1428108"/>
                    <a:gd name="connsiteX79" fmla="*/ 73103 w 4517551"/>
                    <a:gd name="connsiteY79" fmla="*/ 821933 h 1428108"/>
                    <a:gd name="connsiteX80" fmla="*/ 93652 w 4517551"/>
                    <a:gd name="connsiteY80" fmla="*/ 842481 h 1428108"/>
                    <a:gd name="connsiteX81" fmla="*/ 124474 w 4517551"/>
                    <a:gd name="connsiteY81" fmla="*/ 904126 h 1428108"/>
                    <a:gd name="connsiteX82" fmla="*/ 155297 w 4517551"/>
                    <a:gd name="connsiteY82" fmla="*/ 934949 h 1428108"/>
                    <a:gd name="connsiteX83" fmla="*/ 165571 w 4517551"/>
                    <a:gd name="connsiteY83" fmla="*/ 965771 h 1428108"/>
                    <a:gd name="connsiteX84" fmla="*/ 227216 w 4517551"/>
                    <a:gd name="connsiteY84" fmla="*/ 1006868 h 1428108"/>
                    <a:gd name="connsiteX85" fmla="*/ 247764 w 4517551"/>
                    <a:gd name="connsiteY85" fmla="*/ 1037690 h 1428108"/>
                    <a:gd name="connsiteX86" fmla="*/ 340231 w 4517551"/>
                    <a:gd name="connsiteY86" fmla="*/ 1068513 h 1428108"/>
                    <a:gd name="connsiteX87" fmla="*/ 381328 w 4517551"/>
                    <a:gd name="connsiteY87" fmla="*/ 1089061 h 1428108"/>
                    <a:gd name="connsiteX88" fmla="*/ 442973 w 4517551"/>
                    <a:gd name="connsiteY88" fmla="*/ 1099335 h 1428108"/>
                    <a:gd name="connsiteX89" fmla="*/ 463521 w 4517551"/>
                    <a:gd name="connsiteY89" fmla="*/ 1119884 h 1428108"/>
                    <a:gd name="connsiteX90" fmla="*/ 494344 w 4517551"/>
                    <a:gd name="connsiteY90" fmla="*/ 1130158 h 1428108"/>
                    <a:gd name="connsiteX91" fmla="*/ 525166 w 4517551"/>
                    <a:gd name="connsiteY91" fmla="*/ 1150706 h 1428108"/>
                    <a:gd name="connsiteX92" fmla="*/ 617634 w 4517551"/>
                    <a:gd name="connsiteY92" fmla="*/ 1181529 h 1428108"/>
                    <a:gd name="connsiteX93" fmla="*/ 658730 w 4517551"/>
                    <a:gd name="connsiteY93" fmla="*/ 1212351 h 1428108"/>
                    <a:gd name="connsiteX94" fmla="*/ 689553 w 4517551"/>
                    <a:gd name="connsiteY94" fmla="*/ 1222625 h 1428108"/>
                    <a:gd name="connsiteX95" fmla="*/ 812843 w 4517551"/>
                    <a:gd name="connsiteY95" fmla="*/ 1273996 h 1428108"/>
                    <a:gd name="connsiteX96" fmla="*/ 843665 w 4517551"/>
                    <a:gd name="connsiteY96" fmla="*/ 1284270 h 1428108"/>
                    <a:gd name="connsiteX97" fmla="*/ 874488 w 4517551"/>
                    <a:gd name="connsiteY97" fmla="*/ 1304818 h 1428108"/>
                    <a:gd name="connsiteX98" fmla="*/ 905310 w 4517551"/>
                    <a:gd name="connsiteY98" fmla="*/ 1315093 h 1428108"/>
                    <a:gd name="connsiteX99" fmla="*/ 956681 w 4517551"/>
                    <a:gd name="connsiteY99" fmla="*/ 1345915 h 1428108"/>
                    <a:gd name="connsiteX100" fmla="*/ 987503 w 4517551"/>
                    <a:gd name="connsiteY100" fmla="*/ 1366463 h 1428108"/>
                    <a:gd name="connsiteX101" fmla="*/ 1028600 w 4517551"/>
                    <a:gd name="connsiteY101" fmla="*/ 1376738 h 1428108"/>
                    <a:gd name="connsiteX102" fmla="*/ 1059423 w 4517551"/>
                    <a:gd name="connsiteY102" fmla="*/ 1397286 h 1428108"/>
                    <a:gd name="connsiteX103" fmla="*/ 1182712 w 4517551"/>
                    <a:gd name="connsiteY103" fmla="*/ 1428108 h 1428108"/>
                    <a:gd name="connsiteX104" fmla="*/ 1357373 w 4517551"/>
                    <a:gd name="connsiteY104" fmla="*/ 1417834 h 1428108"/>
                    <a:gd name="connsiteX105" fmla="*/ 1388196 w 4517551"/>
                    <a:gd name="connsiteY105" fmla="*/ 1397286 h 1428108"/>
                    <a:gd name="connsiteX106" fmla="*/ 1429292 w 4517551"/>
                    <a:gd name="connsiteY106" fmla="*/ 1387012 h 1428108"/>
                    <a:gd name="connsiteX107" fmla="*/ 1511485 w 4517551"/>
                    <a:gd name="connsiteY107" fmla="*/ 1304818 h 1428108"/>
                    <a:gd name="connsiteX108" fmla="*/ 1542308 w 4517551"/>
                    <a:gd name="connsiteY108" fmla="*/ 1273996 h 1428108"/>
                    <a:gd name="connsiteX109" fmla="*/ 1573130 w 4517551"/>
                    <a:gd name="connsiteY109" fmla="*/ 1202077 h 1428108"/>
                    <a:gd name="connsiteX110" fmla="*/ 1603953 w 4517551"/>
                    <a:gd name="connsiteY110" fmla="*/ 1171254 h 1428108"/>
                    <a:gd name="connsiteX111" fmla="*/ 1645049 w 4517551"/>
                    <a:gd name="connsiteY111" fmla="*/ 1119884 h 1428108"/>
                    <a:gd name="connsiteX112" fmla="*/ 1675872 w 4517551"/>
                    <a:gd name="connsiteY112" fmla="*/ 1109609 h 1428108"/>
                    <a:gd name="connsiteX113" fmla="*/ 1727243 w 4517551"/>
                    <a:gd name="connsiteY113" fmla="*/ 1089061 h 1428108"/>
                    <a:gd name="connsiteX114" fmla="*/ 1799162 w 4517551"/>
                    <a:gd name="connsiteY114" fmla="*/ 1047965 h 1428108"/>
                    <a:gd name="connsiteX115" fmla="*/ 1953274 w 4517551"/>
                    <a:gd name="connsiteY115" fmla="*/ 1058239 h 1428108"/>
                    <a:gd name="connsiteX116" fmla="*/ 1984097 w 4517551"/>
                    <a:gd name="connsiteY116" fmla="*/ 1068513 h 1428108"/>
                    <a:gd name="connsiteX117" fmla="*/ 2066290 w 4517551"/>
                    <a:gd name="connsiteY117" fmla="*/ 1130158 h 1428108"/>
                    <a:gd name="connsiteX118" fmla="*/ 2127935 w 4517551"/>
                    <a:gd name="connsiteY118" fmla="*/ 1160980 h 1428108"/>
                    <a:gd name="connsiteX119" fmla="*/ 2189580 w 4517551"/>
                    <a:gd name="connsiteY119" fmla="*/ 1191803 h 1428108"/>
                    <a:gd name="connsiteX120" fmla="*/ 2220402 w 4517551"/>
                    <a:gd name="connsiteY120" fmla="*/ 1212351 h 1428108"/>
                    <a:gd name="connsiteX121" fmla="*/ 2538901 w 4517551"/>
                    <a:gd name="connsiteY121" fmla="*/ 1212351 h 1428108"/>
                    <a:gd name="connsiteX122" fmla="*/ 2569724 w 4517551"/>
                    <a:gd name="connsiteY122" fmla="*/ 1202077 h 1428108"/>
                    <a:gd name="connsiteX123" fmla="*/ 2600546 w 4517551"/>
                    <a:gd name="connsiteY123" fmla="*/ 1181529 h 1428108"/>
                    <a:gd name="connsiteX124" fmla="*/ 2651917 w 4517551"/>
                    <a:gd name="connsiteY124" fmla="*/ 1171254 h 1428108"/>
                    <a:gd name="connsiteX125" fmla="*/ 2682739 w 4517551"/>
                    <a:gd name="connsiteY125" fmla="*/ 1150706 h 1428108"/>
                    <a:gd name="connsiteX126" fmla="*/ 2990964 w 4517551"/>
                    <a:gd name="connsiteY126" fmla="*/ 1130158 h 1428108"/>
                    <a:gd name="connsiteX127" fmla="*/ 3175899 w 4517551"/>
                    <a:gd name="connsiteY127" fmla="*/ 1160980 h 1428108"/>
                    <a:gd name="connsiteX128" fmla="*/ 3299189 w 4517551"/>
                    <a:gd name="connsiteY128" fmla="*/ 1181529 h 1428108"/>
                    <a:gd name="connsiteX129" fmla="*/ 3237544 w 4517551"/>
                    <a:gd name="connsiteY129" fmla="*/ 1181529 h 1428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4517551" h="1428108">
                      <a:moveTo>
                        <a:pt x="3237544" y="1181529"/>
                      </a:moveTo>
                      <a:cubicBezTo>
                        <a:pt x="3312888" y="1178104"/>
                        <a:pt x="3388400" y="1177349"/>
                        <a:pt x="3463575" y="1171254"/>
                      </a:cubicBezTo>
                      <a:cubicBezTo>
                        <a:pt x="3559680" y="1163462"/>
                        <a:pt x="3592247" y="1155794"/>
                        <a:pt x="3669058" y="1140432"/>
                      </a:cubicBezTo>
                      <a:cubicBezTo>
                        <a:pt x="3679332" y="1130158"/>
                        <a:pt x="3688057" y="1118054"/>
                        <a:pt x="3699881" y="1109609"/>
                      </a:cubicBezTo>
                      <a:cubicBezTo>
                        <a:pt x="3722097" y="1093740"/>
                        <a:pt x="3746648" y="1087171"/>
                        <a:pt x="3771800" y="1078787"/>
                      </a:cubicBezTo>
                      <a:cubicBezTo>
                        <a:pt x="3788924" y="1061663"/>
                        <a:pt x="3800197" y="1035074"/>
                        <a:pt x="3823171" y="1027416"/>
                      </a:cubicBezTo>
                      <a:cubicBezTo>
                        <a:pt x="3833445" y="1023991"/>
                        <a:pt x="3844307" y="1021985"/>
                        <a:pt x="3853993" y="1017142"/>
                      </a:cubicBezTo>
                      <a:cubicBezTo>
                        <a:pt x="3933660" y="977309"/>
                        <a:pt x="3838167" y="1012144"/>
                        <a:pt x="3915638" y="986320"/>
                      </a:cubicBezTo>
                      <a:cubicBezTo>
                        <a:pt x="3925912" y="976046"/>
                        <a:pt x="3934637" y="963942"/>
                        <a:pt x="3946461" y="955497"/>
                      </a:cubicBezTo>
                      <a:cubicBezTo>
                        <a:pt x="3979545" y="931866"/>
                        <a:pt x="3999483" y="932564"/>
                        <a:pt x="4038928" y="924675"/>
                      </a:cubicBezTo>
                      <a:cubicBezTo>
                        <a:pt x="4052627" y="914401"/>
                        <a:pt x="4065056" y="902168"/>
                        <a:pt x="4080025" y="893852"/>
                      </a:cubicBezTo>
                      <a:cubicBezTo>
                        <a:pt x="4098451" y="883615"/>
                        <a:pt x="4139150" y="870719"/>
                        <a:pt x="4162218" y="863030"/>
                      </a:cubicBezTo>
                      <a:cubicBezTo>
                        <a:pt x="4172492" y="856180"/>
                        <a:pt x="4181996" y="848003"/>
                        <a:pt x="4193040" y="842481"/>
                      </a:cubicBezTo>
                      <a:cubicBezTo>
                        <a:pt x="4202727" y="837638"/>
                        <a:pt x="4216205" y="839865"/>
                        <a:pt x="4223863" y="832207"/>
                      </a:cubicBezTo>
                      <a:cubicBezTo>
                        <a:pt x="4231521" y="824549"/>
                        <a:pt x="4228565" y="810671"/>
                        <a:pt x="4234137" y="801385"/>
                      </a:cubicBezTo>
                      <a:cubicBezTo>
                        <a:pt x="4248241" y="777878"/>
                        <a:pt x="4261262" y="778644"/>
                        <a:pt x="4285508" y="770562"/>
                      </a:cubicBezTo>
                      <a:cubicBezTo>
                        <a:pt x="4295782" y="760288"/>
                        <a:pt x="4307028" y="750902"/>
                        <a:pt x="4316330" y="739740"/>
                      </a:cubicBezTo>
                      <a:cubicBezTo>
                        <a:pt x="4341328" y="709742"/>
                        <a:pt x="4360638" y="674883"/>
                        <a:pt x="4388249" y="647272"/>
                      </a:cubicBezTo>
                      <a:lnTo>
                        <a:pt x="4439620" y="595902"/>
                      </a:lnTo>
                      <a:lnTo>
                        <a:pt x="4470443" y="565079"/>
                      </a:lnTo>
                      <a:cubicBezTo>
                        <a:pt x="4480717" y="544531"/>
                        <a:pt x="4491935" y="524428"/>
                        <a:pt x="4501265" y="503434"/>
                      </a:cubicBezTo>
                      <a:cubicBezTo>
                        <a:pt x="4526327" y="447043"/>
                        <a:pt x="4519356" y="372771"/>
                        <a:pt x="4501265" y="318499"/>
                      </a:cubicBezTo>
                      <a:cubicBezTo>
                        <a:pt x="4492076" y="290931"/>
                        <a:pt x="4460168" y="277402"/>
                        <a:pt x="4439620" y="256854"/>
                      </a:cubicBezTo>
                      <a:lnTo>
                        <a:pt x="4336879" y="154113"/>
                      </a:lnTo>
                      <a:lnTo>
                        <a:pt x="4316330" y="133565"/>
                      </a:lnTo>
                      <a:cubicBezTo>
                        <a:pt x="4306056" y="123291"/>
                        <a:pt x="4299292" y="107337"/>
                        <a:pt x="4285508" y="102742"/>
                      </a:cubicBezTo>
                      <a:lnTo>
                        <a:pt x="4254685" y="92468"/>
                      </a:lnTo>
                      <a:cubicBezTo>
                        <a:pt x="4244411" y="85619"/>
                        <a:pt x="4233349" y="79825"/>
                        <a:pt x="4223863" y="71920"/>
                      </a:cubicBezTo>
                      <a:cubicBezTo>
                        <a:pt x="4212701" y="62618"/>
                        <a:pt x="4205656" y="48306"/>
                        <a:pt x="4193040" y="41097"/>
                      </a:cubicBezTo>
                      <a:cubicBezTo>
                        <a:pt x="4180780" y="34091"/>
                        <a:pt x="4165703" y="33998"/>
                        <a:pt x="4151944" y="30823"/>
                      </a:cubicBezTo>
                      <a:lnTo>
                        <a:pt x="4059476" y="10275"/>
                      </a:lnTo>
                      <a:lnTo>
                        <a:pt x="3853993" y="41097"/>
                      </a:lnTo>
                      <a:cubicBezTo>
                        <a:pt x="3833403" y="44265"/>
                        <a:pt x="3812301" y="45385"/>
                        <a:pt x="3792348" y="51371"/>
                      </a:cubicBezTo>
                      <a:cubicBezTo>
                        <a:pt x="3777678" y="55772"/>
                        <a:pt x="3765329" y="65887"/>
                        <a:pt x="3751252" y="71920"/>
                      </a:cubicBezTo>
                      <a:cubicBezTo>
                        <a:pt x="3741298" y="76186"/>
                        <a:pt x="3730703" y="78769"/>
                        <a:pt x="3720429" y="82194"/>
                      </a:cubicBezTo>
                      <a:cubicBezTo>
                        <a:pt x="3710155" y="92468"/>
                        <a:pt x="3701928" y="105315"/>
                        <a:pt x="3689607" y="113016"/>
                      </a:cubicBezTo>
                      <a:cubicBezTo>
                        <a:pt x="3653606" y="135517"/>
                        <a:pt x="3617220" y="137068"/>
                        <a:pt x="3576591" y="143839"/>
                      </a:cubicBezTo>
                      <a:cubicBezTo>
                        <a:pt x="3501247" y="140414"/>
                        <a:pt x="3425034" y="145481"/>
                        <a:pt x="3350560" y="133565"/>
                      </a:cubicBezTo>
                      <a:cubicBezTo>
                        <a:pt x="3336212" y="131269"/>
                        <a:pt x="3332733" y="109240"/>
                        <a:pt x="3319737" y="102742"/>
                      </a:cubicBezTo>
                      <a:cubicBezTo>
                        <a:pt x="3304118" y="94932"/>
                        <a:pt x="3285490" y="95893"/>
                        <a:pt x="3268366" y="92468"/>
                      </a:cubicBezTo>
                      <a:cubicBezTo>
                        <a:pt x="3214194" y="56353"/>
                        <a:pt x="3262790" y="83760"/>
                        <a:pt x="3196447" y="61645"/>
                      </a:cubicBezTo>
                      <a:cubicBezTo>
                        <a:pt x="3178951" y="55813"/>
                        <a:pt x="3162344" y="47573"/>
                        <a:pt x="3145076" y="41097"/>
                      </a:cubicBezTo>
                      <a:cubicBezTo>
                        <a:pt x="3122385" y="32588"/>
                        <a:pt x="3051494" y="11583"/>
                        <a:pt x="3042335" y="10275"/>
                      </a:cubicBezTo>
                      <a:cubicBezTo>
                        <a:pt x="2994750" y="3477"/>
                        <a:pt x="2946443" y="3425"/>
                        <a:pt x="2898497" y="0"/>
                      </a:cubicBezTo>
                      <a:cubicBezTo>
                        <a:pt x="2782056" y="3425"/>
                        <a:pt x="2665496" y="3987"/>
                        <a:pt x="2549175" y="10275"/>
                      </a:cubicBezTo>
                      <a:cubicBezTo>
                        <a:pt x="2486160" y="13681"/>
                        <a:pt x="2546626" y="45372"/>
                        <a:pt x="2466982" y="71920"/>
                      </a:cubicBezTo>
                      <a:lnTo>
                        <a:pt x="2436160" y="82194"/>
                      </a:lnTo>
                      <a:cubicBezTo>
                        <a:pt x="2413441" y="104913"/>
                        <a:pt x="2403119" y="119263"/>
                        <a:pt x="2374515" y="133565"/>
                      </a:cubicBezTo>
                      <a:cubicBezTo>
                        <a:pt x="2329792" y="155927"/>
                        <a:pt x="2352488" y="128750"/>
                        <a:pt x="2302596" y="164387"/>
                      </a:cubicBezTo>
                      <a:cubicBezTo>
                        <a:pt x="2235441" y="212354"/>
                        <a:pt x="2314845" y="186594"/>
                        <a:pt x="2220402" y="205484"/>
                      </a:cubicBezTo>
                      <a:cubicBezTo>
                        <a:pt x="2186155" y="202059"/>
                        <a:pt x="2150917" y="204077"/>
                        <a:pt x="2117661" y="195209"/>
                      </a:cubicBezTo>
                      <a:cubicBezTo>
                        <a:pt x="2098366" y="190064"/>
                        <a:pt x="2085491" y="169873"/>
                        <a:pt x="2066290" y="164387"/>
                      </a:cubicBezTo>
                      <a:cubicBezTo>
                        <a:pt x="2036471" y="155867"/>
                        <a:pt x="2004645" y="157538"/>
                        <a:pt x="1973823" y="154113"/>
                      </a:cubicBezTo>
                      <a:cubicBezTo>
                        <a:pt x="1857382" y="157538"/>
                        <a:pt x="1740467" y="153343"/>
                        <a:pt x="1624501" y="164387"/>
                      </a:cubicBezTo>
                      <a:cubicBezTo>
                        <a:pt x="1595372" y="167161"/>
                        <a:pt x="1570443" y="187170"/>
                        <a:pt x="1542308" y="195209"/>
                      </a:cubicBezTo>
                      <a:cubicBezTo>
                        <a:pt x="1522278" y="200932"/>
                        <a:pt x="1500961" y="200800"/>
                        <a:pt x="1480663" y="205484"/>
                      </a:cubicBezTo>
                      <a:cubicBezTo>
                        <a:pt x="1321795" y="242146"/>
                        <a:pt x="1512138" y="218647"/>
                        <a:pt x="1264906" y="236306"/>
                      </a:cubicBezTo>
                      <a:cubicBezTo>
                        <a:pt x="1216938" y="284274"/>
                        <a:pt x="1253323" y="251919"/>
                        <a:pt x="1203261" y="287677"/>
                      </a:cubicBezTo>
                      <a:cubicBezTo>
                        <a:pt x="1189327" y="297630"/>
                        <a:pt x="1177812" y="311544"/>
                        <a:pt x="1162164" y="318499"/>
                      </a:cubicBezTo>
                      <a:cubicBezTo>
                        <a:pt x="1146206" y="325591"/>
                        <a:pt x="1127917" y="325349"/>
                        <a:pt x="1110793" y="328774"/>
                      </a:cubicBezTo>
                      <a:cubicBezTo>
                        <a:pt x="1100519" y="339048"/>
                        <a:pt x="1091794" y="351151"/>
                        <a:pt x="1079971" y="359596"/>
                      </a:cubicBezTo>
                      <a:cubicBezTo>
                        <a:pt x="1010463" y="409244"/>
                        <a:pt x="946087" y="374989"/>
                        <a:pt x="853939" y="369870"/>
                      </a:cubicBezTo>
                      <a:lnTo>
                        <a:pt x="771746" y="287677"/>
                      </a:lnTo>
                      <a:lnTo>
                        <a:pt x="740924" y="256854"/>
                      </a:lnTo>
                      <a:lnTo>
                        <a:pt x="710101" y="226032"/>
                      </a:lnTo>
                      <a:cubicBezTo>
                        <a:pt x="704358" y="203059"/>
                        <a:pt x="689284" y="138298"/>
                        <a:pt x="679279" y="123290"/>
                      </a:cubicBezTo>
                      <a:cubicBezTo>
                        <a:pt x="676045" y="118439"/>
                        <a:pt x="613283" y="49921"/>
                        <a:pt x="586811" y="41097"/>
                      </a:cubicBezTo>
                      <a:cubicBezTo>
                        <a:pt x="567048" y="34510"/>
                        <a:pt x="545714" y="34248"/>
                        <a:pt x="525166" y="30823"/>
                      </a:cubicBezTo>
                      <a:cubicBezTo>
                        <a:pt x="492229" y="33568"/>
                        <a:pt x="375472" y="40867"/>
                        <a:pt x="329957" y="51371"/>
                      </a:cubicBezTo>
                      <a:cubicBezTo>
                        <a:pt x="308852" y="56242"/>
                        <a:pt x="288860" y="65070"/>
                        <a:pt x="268312" y="71920"/>
                      </a:cubicBezTo>
                      <a:lnTo>
                        <a:pt x="175845" y="164387"/>
                      </a:lnTo>
                      <a:lnTo>
                        <a:pt x="145023" y="195209"/>
                      </a:lnTo>
                      <a:cubicBezTo>
                        <a:pt x="134749" y="205483"/>
                        <a:pt x="122260" y="213942"/>
                        <a:pt x="114200" y="226032"/>
                      </a:cubicBezTo>
                      <a:cubicBezTo>
                        <a:pt x="107351" y="236306"/>
                        <a:pt x="101688" y="247479"/>
                        <a:pt x="93652" y="256854"/>
                      </a:cubicBezTo>
                      <a:cubicBezTo>
                        <a:pt x="18914" y="344049"/>
                        <a:pt x="79178" y="258015"/>
                        <a:pt x="32007" y="328774"/>
                      </a:cubicBezTo>
                      <a:cubicBezTo>
                        <a:pt x="28582" y="345897"/>
                        <a:pt x="25392" y="363069"/>
                        <a:pt x="21733" y="380144"/>
                      </a:cubicBezTo>
                      <a:cubicBezTo>
                        <a:pt x="15117" y="411018"/>
                        <a:pt x="2112" y="441051"/>
                        <a:pt x="1184" y="472612"/>
                      </a:cubicBezTo>
                      <a:cubicBezTo>
                        <a:pt x="-1335" y="558261"/>
                        <a:pt x="-660" y="644641"/>
                        <a:pt x="11458" y="729466"/>
                      </a:cubicBezTo>
                      <a:cubicBezTo>
                        <a:pt x="13513" y="743850"/>
                        <a:pt x="32979" y="749126"/>
                        <a:pt x="42281" y="760288"/>
                      </a:cubicBezTo>
                      <a:cubicBezTo>
                        <a:pt x="97958" y="827100"/>
                        <a:pt x="33384" y="755736"/>
                        <a:pt x="73103" y="821933"/>
                      </a:cubicBezTo>
                      <a:cubicBezTo>
                        <a:pt x="78087" y="830239"/>
                        <a:pt x="86802" y="835632"/>
                        <a:pt x="93652" y="842481"/>
                      </a:cubicBezTo>
                      <a:cubicBezTo>
                        <a:pt x="103926" y="863029"/>
                        <a:pt x="111731" y="885011"/>
                        <a:pt x="124474" y="904126"/>
                      </a:cubicBezTo>
                      <a:cubicBezTo>
                        <a:pt x="132534" y="916216"/>
                        <a:pt x="147237" y="922859"/>
                        <a:pt x="155297" y="934949"/>
                      </a:cubicBezTo>
                      <a:cubicBezTo>
                        <a:pt x="161304" y="943960"/>
                        <a:pt x="159564" y="956760"/>
                        <a:pt x="165571" y="965771"/>
                      </a:cubicBezTo>
                      <a:cubicBezTo>
                        <a:pt x="187560" y="998755"/>
                        <a:pt x="194900" y="996096"/>
                        <a:pt x="227216" y="1006868"/>
                      </a:cubicBezTo>
                      <a:cubicBezTo>
                        <a:pt x="234065" y="1017142"/>
                        <a:pt x="238278" y="1029785"/>
                        <a:pt x="247764" y="1037690"/>
                      </a:cubicBezTo>
                      <a:cubicBezTo>
                        <a:pt x="274630" y="1060079"/>
                        <a:pt x="307875" y="1062042"/>
                        <a:pt x="340231" y="1068513"/>
                      </a:cubicBezTo>
                      <a:cubicBezTo>
                        <a:pt x="353930" y="1075362"/>
                        <a:pt x="366658" y="1084660"/>
                        <a:pt x="381328" y="1089061"/>
                      </a:cubicBezTo>
                      <a:cubicBezTo>
                        <a:pt x="401281" y="1095047"/>
                        <a:pt x="423468" y="1092020"/>
                        <a:pt x="442973" y="1099335"/>
                      </a:cubicBezTo>
                      <a:cubicBezTo>
                        <a:pt x="452043" y="1102736"/>
                        <a:pt x="455215" y="1114900"/>
                        <a:pt x="463521" y="1119884"/>
                      </a:cubicBezTo>
                      <a:cubicBezTo>
                        <a:pt x="472808" y="1125456"/>
                        <a:pt x="484070" y="1126733"/>
                        <a:pt x="494344" y="1130158"/>
                      </a:cubicBezTo>
                      <a:cubicBezTo>
                        <a:pt x="504618" y="1137007"/>
                        <a:pt x="513768" y="1145957"/>
                        <a:pt x="525166" y="1150706"/>
                      </a:cubicBezTo>
                      <a:cubicBezTo>
                        <a:pt x="555157" y="1163202"/>
                        <a:pt x="617634" y="1181529"/>
                        <a:pt x="617634" y="1181529"/>
                      </a:cubicBezTo>
                      <a:cubicBezTo>
                        <a:pt x="631333" y="1191803"/>
                        <a:pt x="643863" y="1203856"/>
                        <a:pt x="658730" y="1212351"/>
                      </a:cubicBezTo>
                      <a:cubicBezTo>
                        <a:pt x="668133" y="1217724"/>
                        <a:pt x="679498" y="1218603"/>
                        <a:pt x="689553" y="1222625"/>
                      </a:cubicBezTo>
                      <a:cubicBezTo>
                        <a:pt x="730890" y="1239160"/>
                        <a:pt x="770606" y="1259917"/>
                        <a:pt x="812843" y="1273996"/>
                      </a:cubicBezTo>
                      <a:cubicBezTo>
                        <a:pt x="823117" y="1277421"/>
                        <a:pt x="833979" y="1279427"/>
                        <a:pt x="843665" y="1284270"/>
                      </a:cubicBezTo>
                      <a:cubicBezTo>
                        <a:pt x="854710" y="1289792"/>
                        <a:pt x="863444" y="1299296"/>
                        <a:pt x="874488" y="1304818"/>
                      </a:cubicBezTo>
                      <a:cubicBezTo>
                        <a:pt x="884174" y="1309661"/>
                        <a:pt x="895624" y="1310250"/>
                        <a:pt x="905310" y="1315093"/>
                      </a:cubicBezTo>
                      <a:cubicBezTo>
                        <a:pt x="923171" y="1324024"/>
                        <a:pt x="939747" y="1335331"/>
                        <a:pt x="956681" y="1345915"/>
                      </a:cubicBezTo>
                      <a:cubicBezTo>
                        <a:pt x="967152" y="1352459"/>
                        <a:pt x="976154" y="1361599"/>
                        <a:pt x="987503" y="1366463"/>
                      </a:cubicBezTo>
                      <a:cubicBezTo>
                        <a:pt x="1000482" y="1372025"/>
                        <a:pt x="1014901" y="1373313"/>
                        <a:pt x="1028600" y="1376738"/>
                      </a:cubicBezTo>
                      <a:cubicBezTo>
                        <a:pt x="1038874" y="1383587"/>
                        <a:pt x="1047444" y="1394291"/>
                        <a:pt x="1059423" y="1397286"/>
                      </a:cubicBezTo>
                      <a:cubicBezTo>
                        <a:pt x="1199074" y="1432198"/>
                        <a:pt x="1112186" y="1381091"/>
                        <a:pt x="1182712" y="1428108"/>
                      </a:cubicBezTo>
                      <a:cubicBezTo>
                        <a:pt x="1240932" y="1424683"/>
                        <a:pt x="1299697" y="1426485"/>
                        <a:pt x="1357373" y="1417834"/>
                      </a:cubicBezTo>
                      <a:cubicBezTo>
                        <a:pt x="1369584" y="1416002"/>
                        <a:pt x="1376846" y="1402150"/>
                        <a:pt x="1388196" y="1397286"/>
                      </a:cubicBezTo>
                      <a:cubicBezTo>
                        <a:pt x="1401175" y="1391724"/>
                        <a:pt x="1415593" y="1390437"/>
                        <a:pt x="1429292" y="1387012"/>
                      </a:cubicBezTo>
                      <a:lnTo>
                        <a:pt x="1511485" y="1304818"/>
                      </a:lnTo>
                      <a:lnTo>
                        <a:pt x="1542308" y="1273996"/>
                      </a:lnTo>
                      <a:cubicBezTo>
                        <a:pt x="1550692" y="1248844"/>
                        <a:pt x="1557261" y="1224293"/>
                        <a:pt x="1573130" y="1202077"/>
                      </a:cubicBezTo>
                      <a:cubicBezTo>
                        <a:pt x="1581575" y="1190253"/>
                        <a:pt x="1594385" y="1182189"/>
                        <a:pt x="1603953" y="1171254"/>
                      </a:cubicBezTo>
                      <a:cubicBezTo>
                        <a:pt x="1618393" y="1154751"/>
                        <a:pt x="1628400" y="1134155"/>
                        <a:pt x="1645049" y="1119884"/>
                      </a:cubicBezTo>
                      <a:cubicBezTo>
                        <a:pt x="1653272" y="1112836"/>
                        <a:pt x="1665731" y="1113412"/>
                        <a:pt x="1675872" y="1109609"/>
                      </a:cubicBezTo>
                      <a:cubicBezTo>
                        <a:pt x="1693140" y="1103133"/>
                        <a:pt x="1711121" y="1098017"/>
                        <a:pt x="1727243" y="1089061"/>
                      </a:cubicBezTo>
                      <a:cubicBezTo>
                        <a:pt x="1820543" y="1037228"/>
                        <a:pt x="1724556" y="1072833"/>
                        <a:pt x="1799162" y="1047965"/>
                      </a:cubicBezTo>
                      <a:cubicBezTo>
                        <a:pt x="1850533" y="1051390"/>
                        <a:pt x="1902104" y="1052554"/>
                        <a:pt x="1953274" y="1058239"/>
                      </a:cubicBezTo>
                      <a:cubicBezTo>
                        <a:pt x="1964038" y="1059435"/>
                        <a:pt x="1975433" y="1062015"/>
                        <a:pt x="1984097" y="1068513"/>
                      </a:cubicBezTo>
                      <a:cubicBezTo>
                        <a:pt x="2078543" y="1139348"/>
                        <a:pt x="1996654" y="1106947"/>
                        <a:pt x="2066290" y="1130158"/>
                      </a:cubicBezTo>
                      <a:cubicBezTo>
                        <a:pt x="2154629" y="1189051"/>
                        <a:pt x="2042854" y="1118439"/>
                        <a:pt x="2127935" y="1160980"/>
                      </a:cubicBezTo>
                      <a:cubicBezTo>
                        <a:pt x="2207602" y="1200814"/>
                        <a:pt x="2112105" y="1165979"/>
                        <a:pt x="2189580" y="1191803"/>
                      </a:cubicBezTo>
                      <a:cubicBezTo>
                        <a:pt x="2199854" y="1198652"/>
                        <a:pt x="2208688" y="1208446"/>
                        <a:pt x="2220402" y="1212351"/>
                      </a:cubicBezTo>
                      <a:cubicBezTo>
                        <a:pt x="2301315" y="1239322"/>
                        <a:pt x="2529634" y="1212722"/>
                        <a:pt x="2538901" y="1212351"/>
                      </a:cubicBezTo>
                      <a:cubicBezTo>
                        <a:pt x="2549175" y="1208926"/>
                        <a:pt x="2560037" y="1206920"/>
                        <a:pt x="2569724" y="1202077"/>
                      </a:cubicBezTo>
                      <a:cubicBezTo>
                        <a:pt x="2580768" y="1196555"/>
                        <a:pt x="2588984" y="1185865"/>
                        <a:pt x="2600546" y="1181529"/>
                      </a:cubicBezTo>
                      <a:cubicBezTo>
                        <a:pt x="2616897" y="1175397"/>
                        <a:pt x="2634793" y="1174679"/>
                        <a:pt x="2651917" y="1171254"/>
                      </a:cubicBezTo>
                      <a:cubicBezTo>
                        <a:pt x="2662191" y="1164405"/>
                        <a:pt x="2671695" y="1156228"/>
                        <a:pt x="2682739" y="1150706"/>
                      </a:cubicBezTo>
                      <a:cubicBezTo>
                        <a:pt x="2808149" y="1088001"/>
                        <a:pt x="2785967" y="1121245"/>
                        <a:pt x="2990964" y="1130158"/>
                      </a:cubicBezTo>
                      <a:cubicBezTo>
                        <a:pt x="3106952" y="1168820"/>
                        <a:pt x="3002046" y="1139248"/>
                        <a:pt x="3175899" y="1160980"/>
                      </a:cubicBezTo>
                      <a:cubicBezTo>
                        <a:pt x="3217241" y="1166148"/>
                        <a:pt x="3258092" y="1174679"/>
                        <a:pt x="3299189" y="1181529"/>
                      </a:cubicBezTo>
                      <a:lnTo>
                        <a:pt x="3237544" y="1181529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6D952FEA-6DE1-49AF-B9D8-02EF47F4B3DA}"/>
                    </a:ext>
                  </a:extLst>
                </p:cNvPr>
                <p:cNvSpPr txBox="1"/>
                <p:nvPr/>
              </p:nvSpPr>
              <p:spPr>
                <a:xfrm>
                  <a:off x="3991190" y="3022685"/>
                  <a:ext cx="26355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2-methylhept-3-ene</a:t>
                  </a:r>
                </a:p>
              </p:txBody>
            </p:sp>
          </p:grpSp>
          <p:pic>
            <p:nvPicPr>
              <p:cNvPr id="10" name="Picture 9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107878CF-162D-4085-9859-A3461C5CF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3365" y="3901555"/>
                <a:ext cx="3998217" cy="1253446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1EACBCD-E45D-4059-8F5F-A6C6A72FBCC2}"/>
                </a:ext>
              </a:extLst>
            </p:cNvPr>
            <p:cNvSpPr/>
            <p:nvPr/>
          </p:nvSpPr>
          <p:spPr>
            <a:xfrm>
              <a:off x="6901932" y="3403787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2CCBF85-54C2-4347-B145-C7203860F5C9}"/>
              </a:ext>
            </a:extLst>
          </p:cNvPr>
          <p:cNvGrpSpPr/>
          <p:nvPr/>
        </p:nvGrpSpPr>
        <p:grpSpPr>
          <a:xfrm>
            <a:off x="498748" y="4641150"/>
            <a:ext cx="3795517" cy="2070842"/>
            <a:chOff x="498748" y="4641150"/>
            <a:chExt cx="3795517" cy="2070842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DAC6C3D-D61D-48BB-8406-75AE28DC761B}"/>
                </a:ext>
              </a:extLst>
            </p:cNvPr>
            <p:cNvGrpSpPr/>
            <p:nvPr/>
          </p:nvGrpSpPr>
          <p:grpSpPr>
            <a:xfrm>
              <a:off x="498748" y="4641150"/>
              <a:ext cx="3795517" cy="2070842"/>
              <a:chOff x="211404" y="4514893"/>
              <a:chExt cx="3795517" cy="2070842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E5332CC-557A-4E80-839F-F7F00161589E}"/>
                  </a:ext>
                </a:extLst>
              </p:cNvPr>
              <p:cNvSpPr/>
              <p:nvPr/>
            </p:nvSpPr>
            <p:spPr>
              <a:xfrm>
                <a:off x="660294" y="5718641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D94AB6D-855E-479A-B29F-1BE9F4A03FF7}"/>
                  </a:ext>
                </a:extLst>
              </p:cNvPr>
              <p:cNvSpPr/>
              <p:nvPr/>
            </p:nvSpPr>
            <p:spPr>
              <a:xfrm>
                <a:off x="1235557" y="5508425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36145A0-981D-4E37-A3A1-59E1AF108CBA}"/>
                  </a:ext>
                </a:extLst>
              </p:cNvPr>
              <p:cNvSpPr/>
              <p:nvPr/>
            </p:nvSpPr>
            <p:spPr>
              <a:xfrm>
                <a:off x="2113068" y="5732005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BDE495F-EA10-44BA-9E66-EC63801587BC}"/>
                  </a:ext>
                </a:extLst>
              </p:cNvPr>
              <p:cNvSpPr/>
              <p:nvPr/>
            </p:nvSpPr>
            <p:spPr>
              <a:xfrm>
                <a:off x="2723567" y="5388895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0ED8B9D4-BEA4-4605-8975-11EB9BD99130}"/>
                  </a:ext>
                </a:extLst>
              </p:cNvPr>
              <p:cNvSpPr/>
              <p:nvPr/>
            </p:nvSpPr>
            <p:spPr>
              <a:xfrm>
                <a:off x="3413328" y="5762827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5CFF7A4-63B9-49AB-8154-B93AA0E6358A}"/>
                  </a:ext>
                </a:extLst>
              </p:cNvPr>
              <p:cNvSpPr/>
              <p:nvPr/>
            </p:nvSpPr>
            <p:spPr>
              <a:xfrm>
                <a:off x="211404" y="5291191"/>
                <a:ext cx="3795517" cy="1294544"/>
              </a:xfrm>
              <a:custGeom>
                <a:avLst/>
                <a:gdLst>
                  <a:gd name="connsiteX0" fmla="*/ 1566025 w 3795517"/>
                  <a:gd name="connsiteY0" fmla="*/ 195209 h 1294544"/>
                  <a:gd name="connsiteX1" fmla="*/ 1504380 w 3795517"/>
                  <a:gd name="connsiteY1" fmla="*/ 205483 h 1294544"/>
                  <a:gd name="connsiteX2" fmla="*/ 1453009 w 3795517"/>
                  <a:gd name="connsiteY2" fmla="*/ 154112 h 1294544"/>
                  <a:gd name="connsiteX3" fmla="*/ 1391365 w 3795517"/>
                  <a:gd name="connsiteY3" fmla="*/ 92467 h 1294544"/>
                  <a:gd name="connsiteX4" fmla="*/ 1360542 w 3795517"/>
                  <a:gd name="connsiteY4" fmla="*/ 61645 h 1294544"/>
                  <a:gd name="connsiteX5" fmla="*/ 1329720 w 3795517"/>
                  <a:gd name="connsiteY5" fmla="*/ 51371 h 1294544"/>
                  <a:gd name="connsiteX6" fmla="*/ 1083140 w 3795517"/>
                  <a:gd name="connsiteY6" fmla="*/ 61645 h 1294544"/>
                  <a:gd name="connsiteX7" fmla="*/ 959850 w 3795517"/>
                  <a:gd name="connsiteY7" fmla="*/ 102742 h 1294544"/>
                  <a:gd name="connsiteX8" fmla="*/ 867383 w 3795517"/>
                  <a:gd name="connsiteY8" fmla="*/ 123290 h 1294544"/>
                  <a:gd name="connsiteX9" fmla="*/ 836560 w 3795517"/>
                  <a:gd name="connsiteY9" fmla="*/ 133564 h 1294544"/>
                  <a:gd name="connsiteX10" fmla="*/ 744093 w 3795517"/>
                  <a:gd name="connsiteY10" fmla="*/ 154112 h 1294544"/>
                  <a:gd name="connsiteX11" fmla="*/ 682448 w 3795517"/>
                  <a:gd name="connsiteY11" fmla="*/ 184935 h 1294544"/>
                  <a:gd name="connsiteX12" fmla="*/ 620803 w 3795517"/>
                  <a:gd name="connsiteY12" fmla="*/ 195209 h 1294544"/>
                  <a:gd name="connsiteX13" fmla="*/ 579706 w 3795517"/>
                  <a:gd name="connsiteY13" fmla="*/ 215757 h 1294544"/>
                  <a:gd name="connsiteX14" fmla="*/ 528335 w 3795517"/>
                  <a:gd name="connsiteY14" fmla="*/ 226031 h 1294544"/>
                  <a:gd name="connsiteX15" fmla="*/ 487239 w 3795517"/>
                  <a:gd name="connsiteY15" fmla="*/ 256854 h 1294544"/>
                  <a:gd name="connsiteX16" fmla="*/ 425594 w 3795517"/>
                  <a:gd name="connsiteY16" fmla="*/ 287676 h 1294544"/>
                  <a:gd name="connsiteX17" fmla="*/ 394771 w 3795517"/>
                  <a:gd name="connsiteY17" fmla="*/ 308225 h 1294544"/>
                  <a:gd name="connsiteX18" fmla="*/ 363949 w 3795517"/>
                  <a:gd name="connsiteY18" fmla="*/ 339047 h 1294544"/>
                  <a:gd name="connsiteX19" fmla="*/ 333126 w 3795517"/>
                  <a:gd name="connsiteY19" fmla="*/ 349321 h 1294544"/>
                  <a:gd name="connsiteX20" fmla="*/ 250933 w 3795517"/>
                  <a:gd name="connsiteY20" fmla="*/ 380144 h 1294544"/>
                  <a:gd name="connsiteX21" fmla="*/ 179014 w 3795517"/>
                  <a:gd name="connsiteY21" fmla="*/ 441789 h 1294544"/>
                  <a:gd name="connsiteX22" fmla="*/ 127643 w 3795517"/>
                  <a:gd name="connsiteY22" fmla="*/ 493160 h 1294544"/>
                  <a:gd name="connsiteX23" fmla="*/ 86547 w 3795517"/>
                  <a:gd name="connsiteY23" fmla="*/ 523982 h 1294544"/>
                  <a:gd name="connsiteX24" fmla="*/ 65998 w 3795517"/>
                  <a:gd name="connsiteY24" fmla="*/ 554805 h 1294544"/>
                  <a:gd name="connsiteX25" fmla="*/ 35176 w 3795517"/>
                  <a:gd name="connsiteY25" fmla="*/ 595901 h 1294544"/>
                  <a:gd name="connsiteX26" fmla="*/ 24902 w 3795517"/>
                  <a:gd name="connsiteY26" fmla="*/ 626724 h 1294544"/>
                  <a:gd name="connsiteX27" fmla="*/ 14627 w 3795517"/>
                  <a:gd name="connsiteY27" fmla="*/ 955497 h 1294544"/>
                  <a:gd name="connsiteX28" fmla="*/ 45450 w 3795517"/>
                  <a:gd name="connsiteY28" fmla="*/ 986319 h 1294544"/>
                  <a:gd name="connsiteX29" fmla="*/ 96821 w 3795517"/>
                  <a:gd name="connsiteY29" fmla="*/ 1027416 h 1294544"/>
                  <a:gd name="connsiteX30" fmla="*/ 127643 w 3795517"/>
                  <a:gd name="connsiteY30" fmla="*/ 1047964 h 1294544"/>
                  <a:gd name="connsiteX31" fmla="*/ 158466 w 3795517"/>
                  <a:gd name="connsiteY31" fmla="*/ 1058238 h 1294544"/>
                  <a:gd name="connsiteX32" fmla="*/ 189288 w 3795517"/>
                  <a:gd name="connsiteY32" fmla="*/ 1089061 h 1294544"/>
                  <a:gd name="connsiteX33" fmla="*/ 261207 w 3795517"/>
                  <a:gd name="connsiteY33" fmla="*/ 1119883 h 1294544"/>
                  <a:gd name="connsiteX34" fmla="*/ 292030 w 3795517"/>
                  <a:gd name="connsiteY34" fmla="*/ 1140431 h 1294544"/>
                  <a:gd name="connsiteX35" fmla="*/ 374223 w 3795517"/>
                  <a:gd name="connsiteY35" fmla="*/ 1150706 h 1294544"/>
                  <a:gd name="connsiteX36" fmla="*/ 405045 w 3795517"/>
                  <a:gd name="connsiteY36" fmla="*/ 1171254 h 1294544"/>
                  <a:gd name="connsiteX37" fmla="*/ 435868 w 3795517"/>
                  <a:gd name="connsiteY37" fmla="*/ 1181528 h 1294544"/>
                  <a:gd name="connsiteX38" fmla="*/ 908479 w 3795517"/>
                  <a:gd name="connsiteY38" fmla="*/ 1171254 h 1294544"/>
                  <a:gd name="connsiteX39" fmla="*/ 1124236 w 3795517"/>
                  <a:gd name="connsiteY39" fmla="*/ 1160980 h 1294544"/>
                  <a:gd name="connsiteX40" fmla="*/ 2870843 w 3795517"/>
                  <a:gd name="connsiteY40" fmla="*/ 1181528 h 1294544"/>
                  <a:gd name="connsiteX41" fmla="*/ 3066052 w 3795517"/>
                  <a:gd name="connsiteY41" fmla="*/ 1212351 h 1294544"/>
                  <a:gd name="connsiteX42" fmla="*/ 3220165 w 3795517"/>
                  <a:gd name="connsiteY42" fmla="*/ 1232899 h 1294544"/>
                  <a:gd name="connsiteX43" fmla="*/ 3364003 w 3795517"/>
                  <a:gd name="connsiteY43" fmla="*/ 1273996 h 1294544"/>
                  <a:gd name="connsiteX44" fmla="*/ 3466744 w 3795517"/>
                  <a:gd name="connsiteY44" fmla="*/ 1294544 h 1294544"/>
                  <a:gd name="connsiteX45" fmla="*/ 3610583 w 3795517"/>
                  <a:gd name="connsiteY45" fmla="*/ 1284270 h 1294544"/>
                  <a:gd name="connsiteX46" fmla="*/ 3672227 w 3795517"/>
                  <a:gd name="connsiteY46" fmla="*/ 1232899 h 1294544"/>
                  <a:gd name="connsiteX47" fmla="*/ 3703050 w 3795517"/>
                  <a:gd name="connsiteY47" fmla="*/ 1222625 h 1294544"/>
                  <a:gd name="connsiteX48" fmla="*/ 3733872 w 3795517"/>
                  <a:gd name="connsiteY48" fmla="*/ 1191802 h 1294544"/>
                  <a:gd name="connsiteX49" fmla="*/ 3744147 w 3795517"/>
                  <a:gd name="connsiteY49" fmla="*/ 1160980 h 1294544"/>
                  <a:gd name="connsiteX50" fmla="*/ 3795517 w 3795517"/>
                  <a:gd name="connsiteY50" fmla="*/ 1109609 h 1294544"/>
                  <a:gd name="connsiteX51" fmla="*/ 3785243 w 3795517"/>
                  <a:gd name="connsiteY51" fmla="*/ 636998 h 1294544"/>
                  <a:gd name="connsiteX52" fmla="*/ 3764695 w 3795517"/>
                  <a:gd name="connsiteY52" fmla="*/ 616449 h 1294544"/>
                  <a:gd name="connsiteX53" fmla="*/ 3754421 w 3795517"/>
                  <a:gd name="connsiteY53" fmla="*/ 585627 h 1294544"/>
                  <a:gd name="connsiteX54" fmla="*/ 3703050 w 3795517"/>
                  <a:gd name="connsiteY54" fmla="*/ 523982 h 1294544"/>
                  <a:gd name="connsiteX55" fmla="*/ 3672227 w 3795517"/>
                  <a:gd name="connsiteY55" fmla="*/ 482885 h 1294544"/>
                  <a:gd name="connsiteX56" fmla="*/ 3600308 w 3795517"/>
                  <a:gd name="connsiteY56" fmla="*/ 431515 h 1294544"/>
                  <a:gd name="connsiteX57" fmla="*/ 3579760 w 3795517"/>
                  <a:gd name="connsiteY57" fmla="*/ 400692 h 1294544"/>
                  <a:gd name="connsiteX58" fmla="*/ 3507841 w 3795517"/>
                  <a:gd name="connsiteY58" fmla="*/ 359596 h 1294544"/>
                  <a:gd name="connsiteX59" fmla="*/ 3477018 w 3795517"/>
                  <a:gd name="connsiteY59" fmla="*/ 339047 h 1294544"/>
                  <a:gd name="connsiteX60" fmla="*/ 3384551 w 3795517"/>
                  <a:gd name="connsiteY60" fmla="*/ 277402 h 1294544"/>
                  <a:gd name="connsiteX61" fmla="*/ 3353729 w 3795517"/>
                  <a:gd name="connsiteY61" fmla="*/ 246580 h 1294544"/>
                  <a:gd name="connsiteX62" fmla="*/ 3292084 w 3795517"/>
                  <a:gd name="connsiteY62" fmla="*/ 236306 h 1294544"/>
                  <a:gd name="connsiteX63" fmla="*/ 3240713 w 3795517"/>
                  <a:gd name="connsiteY63" fmla="*/ 215757 h 1294544"/>
                  <a:gd name="connsiteX64" fmla="*/ 3209890 w 3795517"/>
                  <a:gd name="connsiteY64" fmla="*/ 205483 h 1294544"/>
                  <a:gd name="connsiteX65" fmla="*/ 3148245 w 3795517"/>
                  <a:gd name="connsiteY65" fmla="*/ 154112 h 1294544"/>
                  <a:gd name="connsiteX66" fmla="*/ 3086600 w 3795517"/>
                  <a:gd name="connsiteY66" fmla="*/ 123290 h 1294544"/>
                  <a:gd name="connsiteX67" fmla="*/ 3055778 w 3795517"/>
                  <a:gd name="connsiteY67" fmla="*/ 92467 h 1294544"/>
                  <a:gd name="connsiteX68" fmla="*/ 3014681 w 3795517"/>
                  <a:gd name="connsiteY68" fmla="*/ 82193 h 1294544"/>
                  <a:gd name="connsiteX69" fmla="*/ 2963311 w 3795517"/>
                  <a:gd name="connsiteY69" fmla="*/ 61645 h 1294544"/>
                  <a:gd name="connsiteX70" fmla="*/ 2932488 w 3795517"/>
                  <a:gd name="connsiteY70" fmla="*/ 51371 h 1294544"/>
                  <a:gd name="connsiteX71" fmla="*/ 2860569 w 3795517"/>
                  <a:gd name="connsiteY71" fmla="*/ 20548 h 1294544"/>
                  <a:gd name="connsiteX72" fmla="*/ 2778376 w 3795517"/>
                  <a:gd name="connsiteY72" fmla="*/ 0 h 1294544"/>
                  <a:gd name="connsiteX73" fmla="*/ 2377684 w 3795517"/>
                  <a:gd name="connsiteY73" fmla="*/ 10274 h 1294544"/>
                  <a:gd name="connsiteX74" fmla="*/ 2274942 w 3795517"/>
                  <a:gd name="connsiteY74" fmla="*/ 30822 h 1294544"/>
                  <a:gd name="connsiteX75" fmla="*/ 2213297 w 3795517"/>
                  <a:gd name="connsiteY75" fmla="*/ 41097 h 1294544"/>
                  <a:gd name="connsiteX76" fmla="*/ 2090007 w 3795517"/>
                  <a:gd name="connsiteY76" fmla="*/ 71919 h 1294544"/>
                  <a:gd name="connsiteX77" fmla="*/ 2007814 w 3795517"/>
                  <a:gd name="connsiteY77" fmla="*/ 102742 h 1294544"/>
                  <a:gd name="connsiteX78" fmla="*/ 1935895 w 3795517"/>
                  <a:gd name="connsiteY78" fmla="*/ 123290 h 1294544"/>
                  <a:gd name="connsiteX79" fmla="*/ 1853702 w 3795517"/>
                  <a:gd name="connsiteY79" fmla="*/ 133564 h 1294544"/>
                  <a:gd name="connsiteX80" fmla="*/ 1668767 w 3795517"/>
                  <a:gd name="connsiteY80" fmla="*/ 154112 h 1294544"/>
                  <a:gd name="connsiteX81" fmla="*/ 1473558 w 3795517"/>
                  <a:gd name="connsiteY81" fmla="*/ 184935 h 1294544"/>
                  <a:gd name="connsiteX82" fmla="*/ 1411913 w 3795517"/>
                  <a:gd name="connsiteY82" fmla="*/ 195209 h 1294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795517" h="1294544">
                    <a:moveTo>
                      <a:pt x="1566025" y="195209"/>
                    </a:moveTo>
                    <a:cubicBezTo>
                      <a:pt x="1545477" y="198634"/>
                      <a:pt x="1525084" y="207783"/>
                      <a:pt x="1504380" y="205483"/>
                    </a:cubicBezTo>
                    <a:cubicBezTo>
                      <a:pt x="1475670" y="202293"/>
                      <a:pt x="1468021" y="171000"/>
                      <a:pt x="1453009" y="154112"/>
                    </a:cubicBezTo>
                    <a:cubicBezTo>
                      <a:pt x="1433703" y="132393"/>
                      <a:pt x="1411913" y="113015"/>
                      <a:pt x="1391365" y="92467"/>
                    </a:cubicBezTo>
                    <a:cubicBezTo>
                      <a:pt x="1381091" y="82193"/>
                      <a:pt x="1374326" y="66240"/>
                      <a:pt x="1360542" y="61645"/>
                    </a:cubicBezTo>
                    <a:lnTo>
                      <a:pt x="1329720" y="51371"/>
                    </a:lnTo>
                    <a:cubicBezTo>
                      <a:pt x="1247527" y="54796"/>
                      <a:pt x="1164622" y="50328"/>
                      <a:pt x="1083140" y="61645"/>
                    </a:cubicBezTo>
                    <a:cubicBezTo>
                      <a:pt x="1040232" y="67604"/>
                      <a:pt x="1002138" y="93345"/>
                      <a:pt x="959850" y="102742"/>
                    </a:cubicBezTo>
                    <a:cubicBezTo>
                      <a:pt x="929028" y="109591"/>
                      <a:pt x="898014" y="115632"/>
                      <a:pt x="867383" y="123290"/>
                    </a:cubicBezTo>
                    <a:cubicBezTo>
                      <a:pt x="856876" y="125917"/>
                      <a:pt x="847067" y="130937"/>
                      <a:pt x="836560" y="133564"/>
                    </a:cubicBezTo>
                    <a:cubicBezTo>
                      <a:pt x="805929" y="141222"/>
                      <a:pt x="774724" y="146454"/>
                      <a:pt x="744093" y="154112"/>
                    </a:cubicBezTo>
                    <a:cubicBezTo>
                      <a:pt x="604342" y="189050"/>
                      <a:pt x="833118" y="134712"/>
                      <a:pt x="682448" y="184935"/>
                    </a:cubicBezTo>
                    <a:cubicBezTo>
                      <a:pt x="662685" y="191523"/>
                      <a:pt x="641351" y="191784"/>
                      <a:pt x="620803" y="195209"/>
                    </a:cubicBezTo>
                    <a:cubicBezTo>
                      <a:pt x="607104" y="202058"/>
                      <a:pt x="594236" y="210914"/>
                      <a:pt x="579706" y="215757"/>
                    </a:cubicBezTo>
                    <a:cubicBezTo>
                      <a:pt x="563139" y="221279"/>
                      <a:pt x="544293" y="218939"/>
                      <a:pt x="528335" y="226031"/>
                    </a:cubicBezTo>
                    <a:cubicBezTo>
                      <a:pt x="512687" y="232986"/>
                      <a:pt x="501173" y="246901"/>
                      <a:pt x="487239" y="256854"/>
                    </a:cubicBezTo>
                    <a:cubicBezTo>
                      <a:pt x="452387" y="281749"/>
                      <a:pt x="463761" y="274954"/>
                      <a:pt x="425594" y="287676"/>
                    </a:cubicBezTo>
                    <a:cubicBezTo>
                      <a:pt x="415320" y="294526"/>
                      <a:pt x="404257" y="300320"/>
                      <a:pt x="394771" y="308225"/>
                    </a:cubicBezTo>
                    <a:cubicBezTo>
                      <a:pt x="383609" y="317527"/>
                      <a:pt x="376038" y="330988"/>
                      <a:pt x="363949" y="339047"/>
                    </a:cubicBezTo>
                    <a:cubicBezTo>
                      <a:pt x="354938" y="345054"/>
                      <a:pt x="343266" y="345518"/>
                      <a:pt x="333126" y="349321"/>
                    </a:cubicBezTo>
                    <a:cubicBezTo>
                      <a:pt x="234844" y="386177"/>
                      <a:pt x="320895" y="356824"/>
                      <a:pt x="250933" y="380144"/>
                    </a:cubicBezTo>
                    <a:cubicBezTo>
                      <a:pt x="152086" y="478991"/>
                      <a:pt x="297635" y="336348"/>
                      <a:pt x="179014" y="441789"/>
                    </a:cubicBezTo>
                    <a:cubicBezTo>
                      <a:pt x="160914" y="457878"/>
                      <a:pt x="147016" y="478630"/>
                      <a:pt x="127643" y="493160"/>
                    </a:cubicBezTo>
                    <a:cubicBezTo>
                      <a:pt x="113944" y="503434"/>
                      <a:pt x="98655" y="511874"/>
                      <a:pt x="86547" y="523982"/>
                    </a:cubicBezTo>
                    <a:cubicBezTo>
                      <a:pt x="77815" y="532714"/>
                      <a:pt x="73175" y="544757"/>
                      <a:pt x="65998" y="554805"/>
                    </a:cubicBezTo>
                    <a:cubicBezTo>
                      <a:pt x="56045" y="568739"/>
                      <a:pt x="45450" y="582202"/>
                      <a:pt x="35176" y="595901"/>
                    </a:cubicBezTo>
                    <a:cubicBezTo>
                      <a:pt x="31751" y="606175"/>
                      <a:pt x="27171" y="616134"/>
                      <a:pt x="24902" y="626724"/>
                    </a:cubicBezTo>
                    <a:cubicBezTo>
                      <a:pt x="-2093" y="752699"/>
                      <a:pt x="-9567" y="810332"/>
                      <a:pt x="14627" y="955497"/>
                    </a:cubicBezTo>
                    <a:cubicBezTo>
                      <a:pt x="17016" y="969829"/>
                      <a:pt x="36148" y="975157"/>
                      <a:pt x="45450" y="986319"/>
                    </a:cubicBezTo>
                    <a:cubicBezTo>
                      <a:pt x="81199" y="1029218"/>
                      <a:pt x="46220" y="1010550"/>
                      <a:pt x="96821" y="1027416"/>
                    </a:cubicBezTo>
                    <a:cubicBezTo>
                      <a:pt x="107095" y="1034265"/>
                      <a:pt x="116599" y="1042442"/>
                      <a:pt x="127643" y="1047964"/>
                    </a:cubicBezTo>
                    <a:cubicBezTo>
                      <a:pt x="137330" y="1052807"/>
                      <a:pt x="149455" y="1052231"/>
                      <a:pt x="158466" y="1058238"/>
                    </a:cubicBezTo>
                    <a:cubicBezTo>
                      <a:pt x="170556" y="1066298"/>
                      <a:pt x="177465" y="1080616"/>
                      <a:pt x="189288" y="1089061"/>
                    </a:cubicBezTo>
                    <a:cubicBezTo>
                      <a:pt x="239167" y="1124689"/>
                      <a:pt x="216494" y="1097527"/>
                      <a:pt x="261207" y="1119883"/>
                    </a:cubicBezTo>
                    <a:cubicBezTo>
                      <a:pt x="272252" y="1125405"/>
                      <a:pt x="280117" y="1137182"/>
                      <a:pt x="292030" y="1140431"/>
                    </a:cubicBezTo>
                    <a:cubicBezTo>
                      <a:pt x="318668" y="1147696"/>
                      <a:pt x="346825" y="1147281"/>
                      <a:pt x="374223" y="1150706"/>
                    </a:cubicBezTo>
                    <a:cubicBezTo>
                      <a:pt x="384497" y="1157555"/>
                      <a:pt x="394001" y="1165732"/>
                      <a:pt x="405045" y="1171254"/>
                    </a:cubicBezTo>
                    <a:cubicBezTo>
                      <a:pt x="414732" y="1176097"/>
                      <a:pt x="425038" y="1181528"/>
                      <a:pt x="435868" y="1181528"/>
                    </a:cubicBezTo>
                    <a:cubicBezTo>
                      <a:pt x="593442" y="1181528"/>
                      <a:pt x="750942" y="1174679"/>
                      <a:pt x="908479" y="1171254"/>
                    </a:cubicBezTo>
                    <a:cubicBezTo>
                      <a:pt x="980398" y="1167829"/>
                      <a:pt x="1052236" y="1160980"/>
                      <a:pt x="1124236" y="1160980"/>
                    </a:cubicBezTo>
                    <a:cubicBezTo>
                      <a:pt x="2609120" y="1160980"/>
                      <a:pt x="2202494" y="1136972"/>
                      <a:pt x="2870843" y="1181528"/>
                    </a:cubicBezTo>
                    <a:cubicBezTo>
                      <a:pt x="2935913" y="1191802"/>
                      <a:pt x="3000754" y="1203645"/>
                      <a:pt x="3066052" y="1212351"/>
                    </a:cubicBezTo>
                    <a:lnTo>
                      <a:pt x="3220165" y="1232899"/>
                    </a:lnTo>
                    <a:cubicBezTo>
                      <a:pt x="3376442" y="1256340"/>
                      <a:pt x="3119059" y="1225008"/>
                      <a:pt x="3364003" y="1273996"/>
                    </a:cubicBezTo>
                    <a:lnTo>
                      <a:pt x="3466744" y="1294544"/>
                    </a:lnTo>
                    <a:cubicBezTo>
                      <a:pt x="3514690" y="1291119"/>
                      <a:pt x="3563246" y="1292624"/>
                      <a:pt x="3610583" y="1284270"/>
                    </a:cubicBezTo>
                    <a:cubicBezTo>
                      <a:pt x="3633438" y="1280237"/>
                      <a:pt x="3656273" y="1243535"/>
                      <a:pt x="3672227" y="1232899"/>
                    </a:cubicBezTo>
                    <a:cubicBezTo>
                      <a:pt x="3681238" y="1226892"/>
                      <a:pt x="3692776" y="1226050"/>
                      <a:pt x="3703050" y="1222625"/>
                    </a:cubicBezTo>
                    <a:cubicBezTo>
                      <a:pt x="3713324" y="1212351"/>
                      <a:pt x="3725812" y="1203892"/>
                      <a:pt x="3733872" y="1191802"/>
                    </a:cubicBezTo>
                    <a:cubicBezTo>
                      <a:pt x="3739879" y="1182791"/>
                      <a:pt x="3737649" y="1169644"/>
                      <a:pt x="3744147" y="1160980"/>
                    </a:cubicBezTo>
                    <a:cubicBezTo>
                      <a:pt x="3758677" y="1141607"/>
                      <a:pt x="3795517" y="1109609"/>
                      <a:pt x="3795517" y="1109609"/>
                    </a:cubicBezTo>
                    <a:cubicBezTo>
                      <a:pt x="3792092" y="952072"/>
                      <a:pt x="3795072" y="794265"/>
                      <a:pt x="3785243" y="636998"/>
                    </a:cubicBezTo>
                    <a:cubicBezTo>
                      <a:pt x="3784639" y="627330"/>
                      <a:pt x="3769679" y="624755"/>
                      <a:pt x="3764695" y="616449"/>
                    </a:cubicBezTo>
                    <a:cubicBezTo>
                      <a:pt x="3759123" y="607163"/>
                      <a:pt x="3759264" y="595313"/>
                      <a:pt x="3754421" y="585627"/>
                    </a:cubicBezTo>
                    <a:cubicBezTo>
                      <a:pt x="3736257" y="549300"/>
                      <a:pt x="3730313" y="555789"/>
                      <a:pt x="3703050" y="523982"/>
                    </a:cubicBezTo>
                    <a:cubicBezTo>
                      <a:pt x="3691906" y="510981"/>
                      <a:pt x="3684335" y="494993"/>
                      <a:pt x="3672227" y="482885"/>
                    </a:cubicBezTo>
                    <a:cubicBezTo>
                      <a:pt x="3659481" y="470139"/>
                      <a:pt x="3617811" y="443183"/>
                      <a:pt x="3600308" y="431515"/>
                    </a:cubicBezTo>
                    <a:cubicBezTo>
                      <a:pt x="3593459" y="421241"/>
                      <a:pt x="3588491" y="409423"/>
                      <a:pt x="3579760" y="400692"/>
                    </a:cubicBezTo>
                    <a:cubicBezTo>
                      <a:pt x="3548661" y="369593"/>
                      <a:pt x="3543105" y="371351"/>
                      <a:pt x="3507841" y="359596"/>
                    </a:cubicBezTo>
                    <a:cubicBezTo>
                      <a:pt x="3497567" y="352746"/>
                      <a:pt x="3487489" y="345592"/>
                      <a:pt x="3477018" y="339047"/>
                    </a:cubicBezTo>
                    <a:cubicBezTo>
                      <a:pt x="3434567" y="312515"/>
                      <a:pt x="3421384" y="308973"/>
                      <a:pt x="3384551" y="277402"/>
                    </a:cubicBezTo>
                    <a:cubicBezTo>
                      <a:pt x="3373519" y="267946"/>
                      <a:pt x="3367006" y="252481"/>
                      <a:pt x="3353729" y="246580"/>
                    </a:cubicBezTo>
                    <a:cubicBezTo>
                      <a:pt x="3334693" y="238119"/>
                      <a:pt x="3312632" y="239731"/>
                      <a:pt x="3292084" y="236306"/>
                    </a:cubicBezTo>
                    <a:cubicBezTo>
                      <a:pt x="3274960" y="229456"/>
                      <a:pt x="3257982" y="222233"/>
                      <a:pt x="3240713" y="215757"/>
                    </a:cubicBezTo>
                    <a:cubicBezTo>
                      <a:pt x="3230573" y="211954"/>
                      <a:pt x="3219577" y="210326"/>
                      <a:pt x="3209890" y="205483"/>
                    </a:cubicBezTo>
                    <a:cubicBezTo>
                      <a:pt x="3142668" y="171873"/>
                      <a:pt x="3216406" y="199553"/>
                      <a:pt x="3148245" y="154112"/>
                    </a:cubicBezTo>
                    <a:cubicBezTo>
                      <a:pt x="3055575" y="92331"/>
                      <a:pt x="3183597" y="204121"/>
                      <a:pt x="3086600" y="123290"/>
                    </a:cubicBezTo>
                    <a:cubicBezTo>
                      <a:pt x="3075438" y="113988"/>
                      <a:pt x="3068393" y="99676"/>
                      <a:pt x="3055778" y="92467"/>
                    </a:cubicBezTo>
                    <a:cubicBezTo>
                      <a:pt x="3043518" y="85461"/>
                      <a:pt x="3028077" y="86658"/>
                      <a:pt x="3014681" y="82193"/>
                    </a:cubicBezTo>
                    <a:cubicBezTo>
                      <a:pt x="2997185" y="76361"/>
                      <a:pt x="2980579" y="68120"/>
                      <a:pt x="2963311" y="61645"/>
                    </a:cubicBezTo>
                    <a:cubicBezTo>
                      <a:pt x="2953170" y="57842"/>
                      <a:pt x="2942543" y="55393"/>
                      <a:pt x="2932488" y="51371"/>
                    </a:cubicBezTo>
                    <a:cubicBezTo>
                      <a:pt x="2908272" y="41684"/>
                      <a:pt x="2885312" y="28796"/>
                      <a:pt x="2860569" y="20548"/>
                    </a:cubicBezTo>
                    <a:cubicBezTo>
                      <a:pt x="2833777" y="11617"/>
                      <a:pt x="2805774" y="6849"/>
                      <a:pt x="2778376" y="0"/>
                    </a:cubicBezTo>
                    <a:cubicBezTo>
                      <a:pt x="2644812" y="3425"/>
                      <a:pt x="2511042" y="2109"/>
                      <a:pt x="2377684" y="10274"/>
                    </a:cubicBezTo>
                    <a:cubicBezTo>
                      <a:pt x="2342824" y="12408"/>
                      <a:pt x="2309269" y="24386"/>
                      <a:pt x="2274942" y="30822"/>
                    </a:cubicBezTo>
                    <a:cubicBezTo>
                      <a:pt x="2254467" y="34661"/>
                      <a:pt x="2233507" y="36044"/>
                      <a:pt x="2213297" y="41097"/>
                    </a:cubicBezTo>
                    <a:cubicBezTo>
                      <a:pt x="2050497" y="81798"/>
                      <a:pt x="2251297" y="45038"/>
                      <a:pt x="2090007" y="71919"/>
                    </a:cubicBezTo>
                    <a:cubicBezTo>
                      <a:pt x="2056034" y="85508"/>
                      <a:pt x="2040011" y="93083"/>
                      <a:pt x="2007814" y="102742"/>
                    </a:cubicBezTo>
                    <a:cubicBezTo>
                      <a:pt x="1983933" y="109906"/>
                      <a:pt x="1960343" y="118400"/>
                      <a:pt x="1935895" y="123290"/>
                    </a:cubicBezTo>
                    <a:cubicBezTo>
                      <a:pt x="1908820" y="128705"/>
                      <a:pt x="1881131" y="130399"/>
                      <a:pt x="1853702" y="133564"/>
                    </a:cubicBezTo>
                    <a:lnTo>
                      <a:pt x="1668767" y="154112"/>
                    </a:lnTo>
                    <a:cubicBezTo>
                      <a:pt x="1583575" y="182511"/>
                      <a:pt x="1658793" y="159676"/>
                      <a:pt x="1473558" y="184935"/>
                    </a:cubicBezTo>
                    <a:cubicBezTo>
                      <a:pt x="1452917" y="187750"/>
                      <a:pt x="1411913" y="195209"/>
                      <a:pt x="1411913" y="195209"/>
                    </a:cubicBezTo>
                  </a:path>
                </a:pathLst>
              </a:custGeom>
              <a:noFill/>
              <a:ln w="1905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C2E0153B-45D3-43FB-AD91-51BFBD8CF859}"/>
                  </a:ext>
                </a:extLst>
              </p:cNvPr>
              <p:cNvSpPr txBox="1"/>
              <p:nvPr/>
            </p:nvSpPr>
            <p:spPr>
              <a:xfrm>
                <a:off x="236306" y="4514893"/>
                <a:ext cx="26203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2-methylpent-2-ene</a:t>
                </a:r>
              </a:p>
            </p:txBody>
          </p:sp>
          <p:pic>
            <p:nvPicPr>
              <p:cNvPr id="8" name="Picture 7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9238E60E-F860-48CF-A5EB-25CFFB813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924" y="4938924"/>
                <a:ext cx="3130571" cy="1364607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27C53D2-C0F0-4953-9B4C-D4C9EC58F50B}"/>
                </a:ext>
              </a:extLst>
            </p:cNvPr>
            <p:cNvSpPr/>
            <p:nvPr/>
          </p:nvSpPr>
          <p:spPr>
            <a:xfrm>
              <a:off x="2896296" y="4871371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F7F43A-91B5-419B-A56A-4C3ABE03DC7F}"/>
              </a:ext>
            </a:extLst>
          </p:cNvPr>
          <p:cNvGrpSpPr/>
          <p:nvPr/>
        </p:nvGrpSpPr>
        <p:grpSpPr>
          <a:xfrm>
            <a:off x="7567073" y="4821616"/>
            <a:ext cx="4232953" cy="1820512"/>
            <a:chOff x="7567073" y="4821616"/>
            <a:chExt cx="4232953" cy="182051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21FD49E-0824-4808-B4CC-AC2E2B488BCE}"/>
                </a:ext>
              </a:extLst>
            </p:cNvPr>
            <p:cNvGrpSpPr/>
            <p:nvPr/>
          </p:nvGrpSpPr>
          <p:grpSpPr>
            <a:xfrm>
              <a:off x="7567073" y="4841205"/>
              <a:ext cx="4232953" cy="1800923"/>
              <a:chOff x="7366571" y="4938924"/>
              <a:chExt cx="4232953" cy="180092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35DD026-C2D0-43A1-94E1-40528D8A8B84}"/>
                  </a:ext>
                </a:extLst>
              </p:cNvPr>
              <p:cNvSpPr/>
              <p:nvPr/>
            </p:nvSpPr>
            <p:spPr>
              <a:xfrm>
                <a:off x="7712654" y="5676571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86A9A59-FD53-47BE-9DC3-68EC7150936C}"/>
                  </a:ext>
                </a:extLst>
              </p:cNvPr>
              <p:cNvSpPr/>
              <p:nvPr/>
            </p:nvSpPr>
            <p:spPr>
              <a:xfrm>
                <a:off x="8431959" y="5864722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8E2A51D-2D84-4F29-BDE4-302AFB25357A}"/>
                  </a:ext>
                </a:extLst>
              </p:cNvPr>
              <p:cNvSpPr/>
              <p:nvPr/>
            </p:nvSpPr>
            <p:spPr>
              <a:xfrm>
                <a:off x="8937599" y="5629599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02141DB-F199-4381-8D46-3689E13298FD}"/>
                  </a:ext>
                </a:extLst>
              </p:cNvPr>
              <p:cNvSpPr/>
              <p:nvPr/>
            </p:nvSpPr>
            <p:spPr>
              <a:xfrm>
                <a:off x="9438144" y="5888286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2B07B4C-D3C3-4544-B8E7-CFA24FCB06E5}"/>
                  </a:ext>
                </a:extLst>
              </p:cNvPr>
              <p:cNvSpPr/>
              <p:nvPr/>
            </p:nvSpPr>
            <p:spPr>
              <a:xfrm>
                <a:off x="9938995" y="5628522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1507B6F-CE8D-471E-AA67-76108D4AFCB2}"/>
                  </a:ext>
                </a:extLst>
              </p:cNvPr>
              <p:cNvSpPr/>
              <p:nvPr/>
            </p:nvSpPr>
            <p:spPr>
              <a:xfrm>
                <a:off x="10522691" y="5872650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7282EA1-DC51-41E7-A152-E47426977842}"/>
                  </a:ext>
                </a:extLst>
              </p:cNvPr>
              <p:cNvSpPr/>
              <p:nvPr/>
            </p:nvSpPr>
            <p:spPr>
              <a:xfrm>
                <a:off x="11029160" y="5638796"/>
                <a:ext cx="222835" cy="2544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D576ACC-4B0E-4E84-BC4C-8339A4E2D54B}"/>
                  </a:ext>
                </a:extLst>
              </p:cNvPr>
              <p:cNvSpPr/>
              <p:nvPr/>
            </p:nvSpPr>
            <p:spPr>
              <a:xfrm>
                <a:off x="7366571" y="5496674"/>
                <a:ext cx="4232953" cy="1243173"/>
              </a:xfrm>
              <a:custGeom>
                <a:avLst/>
                <a:gdLst>
                  <a:gd name="connsiteX0" fmla="*/ 4037744 w 4232953"/>
                  <a:gd name="connsiteY0" fmla="*/ 41097 h 1243173"/>
                  <a:gd name="connsiteX1" fmla="*/ 2948683 w 4232953"/>
                  <a:gd name="connsiteY1" fmla="*/ 30823 h 1243173"/>
                  <a:gd name="connsiteX2" fmla="*/ 2794571 w 4232953"/>
                  <a:gd name="connsiteY2" fmla="*/ 10274 h 1243173"/>
                  <a:gd name="connsiteX3" fmla="*/ 1191802 w 4232953"/>
                  <a:gd name="connsiteY3" fmla="*/ 20548 h 1243173"/>
                  <a:gd name="connsiteX4" fmla="*/ 1047964 w 4232953"/>
                  <a:gd name="connsiteY4" fmla="*/ 51371 h 1243173"/>
                  <a:gd name="connsiteX5" fmla="*/ 955496 w 4232953"/>
                  <a:gd name="connsiteY5" fmla="*/ 71919 h 1243173"/>
                  <a:gd name="connsiteX6" fmla="*/ 863029 w 4232953"/>
                  <a:gd name="connsiteY6" fmla="*/ 82193 h 1243173"/>
                  <a:gd name="connsiteX7" fmla="*/ 791110 w 4232953"/>
                  <a:gd name="connsiteY7" fmla="*/ 113016 h 1243173"/>
                  <a:gd name="connsiteX8" fmla="*/ 616449 w 4232953"/>
                  <a:gd name="connsiteY8" fmla="*/ 143838 h 1243173"/>
                  <a:gd name="connsiteX9" fmla="*/ 554804 w 4232953"/>
                  <a:gd name="connsiteY9" fmla="*/ 164387 h 1243173"/>
                  <a:gd name="connsiteX10" fmla="*/ 421240 w 4232953"/>
                  <a:gd name="connsiteY10" fmla="*/ 174661 h 1243173"/>
                  <a:gd name="connsiteX11" fmla="*/ 369869 w 4232953"/>
                  <a:gd name="connsiteY11" fmla="*/ 205483 h 1243173"/>
                  <a:gd name="connsiteX12" fmla="*/ 308225 w 4232953"/>
                  <a:gd name="connsiteY12" fmla="*/ 226032 h 1243173"/>
                  <a:gd name="connsiteX13" fmla="*/ 215757 w 4232953"/>
                  <a:gd name="connsiteY13" fmla="*/ 256854 h 1243173"/>
                  <a:gd name="connsiteX14" fmla="*/ 174660 w 4232953"/>
                  <a:gd name="connsiteY14" fmla="*/ 287677 h 1243173"/>
                  <a:gd name="connsiteX15" fmla="*/ 113016 w 4232953"/>
                  <a:gd name="connsiteY15" fmla="*/ 318499 h 1243173"/>
                  <a:gd name="connsiteX16" fmla="*/ 51371 w 4232953"/>
                  <a:gd name="connsiteY16" fmla="*/ 380144 h 1243173"/>
                  <a:gd name="connsiteX17" fmla="*/ 0 w 4232953"/>
                  <a:gd name="connsiteY17" fmla="*/ 441789 h 1243173"/>
                  <a:gd name="connsiteX18" fmla="*/ 30822 w 4232953"/>
                  <a:gd name="connsiteY18" fmla="*/ 636998 h 1243173"/>
                  <a:gd name="connsiteX19" fmla="*/ 61645 w 4232953"/>
                  <a:gd name="connsiteY19" fmla="*/ 667820 h 1243173"/>
                  <a:gd name="connsiteX20" fmla="*/ 133564 w 4232953"/>
                  <a:gd name="connsiteY20" fmla="*/ 750014 h 1243173"/>
                  <a:gd name="connsiteX21" fmla="*/ 164386 w 4232953"/>
                  <a:gd name="connsiteY21" fmla="*/ 760288 h 1243173"/>
                  <a:gd name="connsiteX22" fmla="*/ 195209 w 4232953"/>
                  <a:gd name="connsiteY22" fmla="*/ 780836 h 1243173"/>
                  <a:gd name="connsiteX23" fmla="*/ 318499 w 4232953"/>
                  <a:gd name="connsiteY23" fmla="*/ 821933 h 1243173"/>
                  <a:gd name="connsiteX24" fmla="*/ 410966 w 4232953"/>
                  <a:gd name="connsiteY24" fmla="*/ 852755 h 1243173"/>
                  <a:gd name="connsiteX25" fmla="*/ 534256 w 4232953"/>
                  <a:gd name="connsiteY25" fmla="*/ 914400 h 1243173"/>
                  <a:gd name="connsiteX26" fmla="*/ 647272 w 4232953"/>
                  <a:gd name="connsiteY26" fmla="*/ 965771 h 1243173"/>
                  <a:gd name="connsiteX27" fmla="*/ 719191 w 4232953"/>
                  <a:gd name="connsiteY27" fmla="*/ 1006868 h 1243173"/>
                  <a:gd name="connsiteX28" fmla="*/ 801384 w 4232953"/>
                  <a:gd name="connsiteY28" fmla="*/ 1037690 h 1243173"/>
                  <a:gd name="connsiteX29" fmla="*/ 832207 w 4232953"/>
                  <a:gd name="connsiteY29" fmla="*/ 1058238 h 1243173"/>
                  <a:gd name="connsiteX30" fmla="*/ 873303 w 4232953"/>
                  <a:gd name="connsiteY30" fmla="*/ 1068513 h 1243173"/>
                  <a:gd name="connsiteX31" fmla="*/ 965771 w 4232953"/>
                  <a:gd name="connsiteY31" fmla="*/ 1089061 h 1243173"/>
                  <a:gd name="connsiteX32" fmla="*/ 996593 w 4232953"/>
                  <a:gd name="connsiteY32" fmla="*/ 1099335 h 1243173"/>
                  <a:gd name="connsiteX33" fmla="*/ 1027416 w 4232953"/>
                  <a:gd name="connsiteY33" fmla="*/ 1119883 h 1243173"/>
                  <a:gd name="connsiteX34" fmla="*/ 1109609 w 4232953"/>
                  <a:gd name="connsiteY34" fmla="*/ 1130157 h 1243173"/>
                  <a:gd name="connsiteX35" fmla="*/ 1140431 w 4232953"/>
                  <a:gd name="connsiteY35" fmla="*/ 1150706 h 1243173"/>
                  <a:gd name="connsiteX36" fmla="*/ 1263721 w 4232953"/>
                  <a:gd name="connsiteY36" fmla="*/ 1160980 h 1243173"/>
                  <a:gd name="connsiteX37" fmla="*/ 1489753 w 4232953"/>
                  <a:gd name="connsiteY37" fmla="*/ 1191802 h 1243173"/>
                  <a:gd name="connsiteX38" fmla="*/ 2095928 w 4232953"/>
                  <a:gd name="connsiteY38" fmla="*/ 1212351 h 1243173"/>
                  <a:gd name="connsiteX39" fmla="*/ 2260314 w 4232953"/>
                  <a:gd name="connsiteY39" fmla="*/ 1222625 h 1243173"/>
                  <a:gd name="connsiteX40" fmla="*/ 2630184 w 4232953"/>
                  <a:gd name="connsiteY40" fmla="*/ 1243173 h 1243173"/>
                  <a:gd name="connsiteX41" fmla="*/ 3030876 w 4232953"/>
                  <a:gd name="connsiteY41" fmla="*/ 1232899 h 1243173"/>
                  <a:gd name="connsiteX42" fmla="*/ 3154166 w 4232953"/>
                  <a:gd name="connsiteY42" fmla="*/ 1181528 h 1243173"/>
                  <a:gd name="connsiteX43" fmla="*/ 3205537 w 4232953"/>
                  <a:gd name="connsiteY43" fmla="*/ 1171254 h 1243173"/>
                  <a:gd name="connsiteX44" fmla="*/ 3236359 w 4232953"/>
                  <a:gd name="connsiteY44" fmla="*/ 1150706 h 1243173"/>
                  <a:gd name="connsiteX45" fmla="*/ 3277456 w 4232953"/>
                  <a:gd name="connsiteY45" fmla="*/ 1140432 h 1243173"/>
                  <a:gd name="connsiteX46" fmla="*/ 3298004 w 4232953"/>
                  <a:gd name="connsiteY46" fmla="*/ 1119883 h 1243173"/>
                  <a:gd name="connsiteX47" fmla="*/ 3339101 w 4232953"/>
                  <a:gd name="connsiteY47" fmla="*/ 1109609 h 1243173"/>
                  <a:gd name="connsiteX48" fmla="*/ 3421294 w 4232953"/>
                  <a:gd name="connsiteY48" fmla="*/ 1078787 h 1243173"/>
                  <a:gd name="connsiteX49" fmla="*/ 3513762 w 4232953"/>
                  <a:gd name="connsiteY49" fmla="*/ 1047964 h 1243173"/>
                  <a:gd name="connsiteX50" fmla="*/ 3554858 w 4232953"/>
                  <a:gd name="connsiteY50" fmla="*/ 1027416 h 1243173"/>
                  <a:gd name="connsiteX51" fmla="*/ 3585681 w 4232953"/>
                  <a:gd name="connsiteY51" fmla="*/ 1017142 h 1243173"/>
                  <a:gd name="connsiteX52" fmla="*/ 3606229 w 4232953"/>
                  <a:gd name="connsiteY52" fmla="*/ 996593 h 1243173"/>
                  <a:gd name="connsiteX53" fmla="*/ 3708971 w 4232953"/>
                  <a:gd name="connsiteY53" fmla="*/ 955497 h 1243173"/>
                  <a:gd name="connsiteX54" fmla="*/ 3883631 w 4232953"/>
                  <a:gd name="connsiteY54" fmla="*/ 924674 h 1243173"/>
                  <a:gd name="connsiteX55" fmla="*/ 3924728 w 4232953"/>
                  <a:gd name="connsiteY55" fmla="*/ 904126 h 1243173"/>
                  <a:gd name="connsiteX56" fmla="*/ 3955550 w 4232953"/>
                  <a:gd name="connsiteY56" fmla="*/ 893852 h 1243173"/>
                  <a:gd name="connsiteX57" fmla="*/ 4017195 w 4232953"/>
                  <a:gd name="connsiteY57" fmla="*/ 863029 h 1243173"/>
                  <a:gd name="connsiteX58" fmla="*/ 4068566 w 4232953"/>
                  <a:gd name="connsiteY58" fmla="*/ 811659 h 1243173"/>
                  <a:gd name="connsiteX59" fmla="*/ 4140485 w 4232953"/>
                  <a:gd name="connsiteY59" fmla="*/ 739739 h 1243173"/>
                  <a:gd name="connsiteX60" fmla="*/ 4191856 w 4232953"/>
                  <a:gd name="connsiteY60" fmla="*/ 678095 h 1243173"/>
                  <a:gd name="connsiteX61" fmla="*/ 4202130 w 4232953"/>
                  <a:gd name="connsiteY61" fmla="*/ 626724 h 1243173"/>
                  <a:gd name="connsiteX62" fmla="*/ 4222678 w 4232953"/>
                  <a:gd name="connsiteY62" fmla="*/ 585627 h 1243173"/>
                  <a:gd name="connsiteX63" fmla="*/ 4232953 w 4232953"/>
                  <a:gd name="connsiteY63" fmla="*/ 493160 h 1243173"/>
                  <a:gd name="connsiteX64" fmla="*/ 4222678 w 4232953"/>
                  <a:gd name="connsiteY64" fmla="*/ 318499 h 1243173"/>
                  <a:gd name="connsiteX65" fmla="*/ 4212404 w 4232953"/>
                  <a:gd name="connsiteY65" fmla="*/ 277402 h 1243173"/>
                  <a:gd name="connsiteX66" fmla="*/ 4181582 w 4232953"/>
                  <a:gd name="connsiteY66" fmla="*/ 256854 h 1243173"/>
                  <a:gd name="connsiteX67" fmla="*/ 4150759 w 4232953"/>
                  <a:gd name="connsiteY67" fmla="*/ 246580 h 1243173"/>
                  <a:gd name="connsiteX68" fmla="*/ 4099389 w 4232953"/>
                  <a:gd name="connsiteY68" fmla="*/ 226032 h 1243173"/>
                  <a:gd name="connsiteX69" fmla="*/ 4006921 w 4232953"/>
                  <a:gd name="connsiteY69" fmla="*/ 154113 h 1243173"/>
                  <a:gd name="connsiteX70" fmla="*/ 3996647 w 4232953"/>
                  <a:gd name="connsiteY70" fmla="*/ 123290 h 1243173"/>
                  <a:gd name="connsiteX71" fmla="*/ 3976099 w 4232953"/>
                  <a:gd name="connsiteY71" fmla="*/ 0 h 124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4232953" h="1243173">
                    <a:moveTo>
                      <a:pt x="4037744" y="41097"/>
                    </a:moveTo>
                    <a:lnTo>
                      <a:pt x="2948683" y="30823"/>
                    </a:lnTo>
                    <a:cubicBezTo>
                      <a:pt x="2896874" y="29538"/>
                      <a:pt x="2846395" y="10577"/>
                      <a:pt x="2794571" y="10274"/>
                    </a:cubicBezTo>
                    <a:lnTo>
                      <a:pt x="1191802" y="20548"/>
                    </a:lnTo>
                    <a:cubicBezTo>
                      <a:pt x="1139926" y="72427"/>
                      <a:pt x="1190139" y="31061"/>
                      <a:pt x="1047964" y="51371"/>
                    </a:cubicBezTo>
                    <a:cubicBezTo>
                      <a:pt x="1016707" y="55836"/>
                      <a:pt x="986641" y="66728"/>
                      <a:pt x="955496" y="71919"/>
                    </a:cubicBezTo>
                    <a:cubicBezTo>
                      <a:pt x="924906" y="77017"/>
                      <a:pt x="893851" y="78768"/>
                      <a:pt x="863029" y="82193"/>
                    </a:cubicBezTo>
                    <a:cubicBezTo>
                      <a:pt x="839056" y="92467"/>
                      <a:pt x="815853" y="104768"/>
                      <a:pt x="791110" y="113016"/>
                    </a:cubicBezTo>
                    <a:cubicBezTo>
                      <a:pt x="720937" y="136407"/>
                      <a:pt x="690746" y="135583"/>
                      <a:pt x="616449" y="143838"/>
                    </a:cubicBezTo>
                    <a:cubicBezTo>
                      <a:pt x="595901" y="150688"/>
                      <a:pt x="576199" y="161009"/>
                      <a:pt x="554804" y="164387"/>
                    </a:cubicBezTo>
                    <a:cubicBezTo>
                      <a:pt x="510698" y="171351"/>
                      <a:pt x="464830" y="164975"/>
                      <a:pt x="421240" y="174661"/>
                    </a:cubicBezTo>
                    <a:cubicBezTo>
                      <a:pt x="401746" y="178993"/>
                      <a:pt x="388048" y="197220"/>
                      <a:pt x="369869" y="205483"/>
                    </a:cubicBezTo>
                    <a:cubicBezTo>
                      <a:pt x="350151" y="214446"/>
                      <a:pt x="328971" y="219808"/>
                      <a:pt x="308225" y="226032"/>
                    </a:cubicBezTo>
                    <a:cubicBezTo>
                      <a:pt x="267745" y="238176"/>
                      <a:pt x="256064" y="234461"/>
                      <a:pt x="215757" y="256854"/>
                    </a:cubicBezTo>
                    <a:cubicBezTo>
                      <a:pt x="200788" y="265170"/>
                      <a:pt x="189344" y="278867"/>
                      <a:pt x="174660" y="287677"/>
                    </a:cubicBezTo>
                    <a:cubicBezTo>
                      <a:pt x="154961" y="299497"/>
                      <a:pt x="131395" y="304715"/>
                      <a:pt x="113016" y="318499"/>
                    </a:cubicBezTo>
                    <a:cubicBezTo>
                      <a:pt x="89768" y="335935"/>
                      <a:pt x="71919" y="359596"/>
                      <a:pt x="51371" y="380144"/>
                    </a:cubicBezTo>
                    <a:cubicBezTo>
                      <a:pt x="11815" y="419700"/>
                      <a:pt x="28609" y="398874"/>
                      <a:pt x="0" y="441789"/>
                    </a:cubicBezTo>
                    <a:cubicBezTo>
                      <a:pt x="10274" y="506859"/>
                      <a:pt x="13489" y="573443"/>
                      <a:pt x="30822" y="636998"/>
                    </a:cubicBezTo>
                    <a:cubicBezTo>
                      <a:pt x="34645" y="651016"/>
                      <a:pt x="52077" y="656885"/>
                      <a:pt x="61645" y="667820"/>
                    </a:cubicBezTo>
                    <a:cubicBezTo>
                      <a:pt x="74166" y="682129"/>
                      <a:pt x="112183" y="735760"/>
                      <a:pt x="133564" y="750014"/>
                    </a:cubicBezTo>
                    <a:cubicBezTo>
                      <a:pt x="142575" y="756021"/>
                      <a:pt x="154700" y="755445"/>
                      <a:pt x="164386" y="760288"/>
                    </a:cubicBezTo>
                    <a:cubicBezTo>
                      <a:pt x="175431" y="765810"/>
                      <a:pt x="183744" y="776250"/>
                      <a:pt x="195209" y="780836"/>
                    </a:cubicBezTo>
                    <a:cubicBezTo>
                      <a:pt x="235430" y="796924"/>
                      <a:pt x="318499" y="821933"/>
                      <a:pt x="318499" y="821933"/>
                    </a:cubicBezTo>
                    <a:cubicBezTo>
                      <a:pt x="401661" y="877375"/>
                      <a:pt x="278081" y="801078"/>
                      <a:pt x="410966" y="852755"/>
                    </a:cubicBezTo>
                    <a:cubicBezTo>
                      <a:pt x="453789" y="869408"/>
                      <a:pt x="491595" y="897336"/>
                      <a:pt x="534256" y="914400"/>
                    </a:cubicBezTo>
                    <a:cubicBezTo>
                      <a:pt x="567755" y="927799"/>
                      <a:pt x="617966" y="946233"/>
                      <a:pt x="647272" y="965771"/>
                    </a:cubicBezTo>
                    <a:cubicBezTo>
                      <a:pt x="720725" y="1014740"/>
                      <a:pt x="632271" y="985136"/>
                      <a:pt x="719191" y="1006868"/>
                    </a:cubicBezTo>
                    <a:cubicBezTo>
                      <a:pt x="791473" y="1055056"/>
                      <a:pt x="699820" y="999604"/>
                      <a:pt x="801384" y="1037690"/>
                    </a:cubicBezTo>
                    <a:cubicBezTo>
                      <a:pt x="812946" y="1042026"/>
                      <a:pt x="820857" y="1053374"/>
                      <a:pt x="832207" y="1058238"/>
                    </a:cubicBezTo>
                    <a:cubicBezTo>
                      <a:pt x="845186" y="1063800"/>
                      <a:pt x="859544" y="1065338"/>
                      <a:pt x="873303" y="1068513"/>
                    </a:cubicBezTo>
                    <a:cubicBezTo>
                      <a:pt x="904069" y="1075613"/>
                      <a:pt x="935139" y="1081403"/>
                      <a:pt x="965771" y="1089061"/>
                    </a:cubicBezTo>
                    <a:cubicBezTo>
                      <a:pt x="976277" y="1091688"/>
                      <a:pt x="986907" y="1094492"/>
                      <a:pt x="996593" y="1099335"/>
                    </a:cubicBezTo>
                    <a:cubicBezTo>
                      <a:pt x="1007638" y="1104857"/>
                      <a:pt x="1015503" y="1116634"/>
                      <a:pt x="1027416" y="1119883"/>
                    </a:cubicBezTo>
                    <a:cubicBezTo>
                      <a:pt x="1054054" y="1127148"/>
                      <a:pt x="1082211" y="1126732"/>
                      <a:pt x="1109609" y="1130157"/>
                    </a:cubicBezTo>
                    <a:cubicBezTo>
                      <a:pt x="1119883" y="1137007"/>
                      <a:pt x="1128323" y="1148284"/>
                      <a:pt x="1140431" y="1150706"/>
                    </a:cubicBezTo>
                    <a:cubicBezTo>
                      <a:pt x="1180869" y="1158794"/>
                      <a:pt x="1222764" y="1156162"/>
                      <a:pt x="1263721" y="1160980"/>
                    </a:cubicBezTo>
                    <a:cubicBezTo>
                      <a:pt x="1339241" y="1169865"/>
                      <a:pt x="1413856" y="1187117"/>
                      <a:pt x="1489753" y="1191802"/>
                    </a:cubicBezTo>
                    <a:cubicBezTo>
                      <a:pt x="1691543" y="1204258"/>
                      <a:pt x="1893915" y="1204270"/>
                      <a:pt x="2095928" y="1212351"/>
                    </a:cubicBezTo>
                    <a:cubicBezTo>
                      <a:pt x="2150786" y="1214545"/>
                      <a:pt x="2205503" y="1219463"/>
                      <a:pt x="2260314" y="1222625"/>
                    </a:cubicBezTo>
                    <a:lnTo>
                      <a:pt x="2630184" y="1243173"/>
                    </a:lnTo>
                    <a:cubicBezTo>
                      <a:pt x="2763748" y="1239748"/>
                      <a:pt x="2897528" y="1241233"/>
                      <a:pt x="3030876" y="1232899"/>
                    </a:cubicBezTo>
                    <a:cubicBezTo>
                      <a:pt x="3230592" y="1220417"/>
                      <a:pt x="3058192" y="1229516"/>
                      <a:pt x="3154166" y="1181528"/>
                    </a:cubicBezTo>
                    <a:cubicBezTo>
                      <a:pt x="3169785" y="1173718"/>
                      <a:pt x="3188413" y="1174679"/>
                      <a:pt x="3205537" y="1171254"/>
                    </a:cubicBezTo>
                    <a:cubicBezTo>
                      <a:pt x="3215811" y="1164405"/>
                      <a:pt x="3225010" y="1155570"/>
                      <a:pt x="3236359" y="1150706"/>
                    </a:cubicBezTo>
                    <a:cubicBezTo>
                      <a:pt x="3249338" y="1145144"/>
                      <a:pt x="3264826" y="1146747"/>
                      <a:pt x="3277456" y="1140432"/>
                    </a:cubicBezTo>
                    <a:cubicBezTo>
                      <a:pt x="3286120" y="1136100"/>
                      <a:pt x="3289340" y="1124215"/>
                      <a:pt x="3298004" y="1119883"/>
                    </a:cubicBezTo>
                    <a:cubicBezTo>
                      <a:pt x="3310634" y="1113568"/>
                      <a:pt x="3325402" y="1113034"/>
                      <a:pt x="3339101" y="1109609"/>
                    </a:cubicBezTo>
                    <a:cubicBezTo>
                      <a:pt x="3394553" y="1072641"/>
                      <a:pt x="3343531" y="1101005"/>
                      <a:pt x="3421294" y="1078787"/>
                    </a:cubicBezTo>
                    <a:cubicBezTo>
                      <a:pt x="3452534" y="1069861"/>
                      <a:pt x="3483438" y="1059627"/>
                      <a:pt x="3513762" y="1047964"/>
                    </a:cubicBezTo>
                    <a:cubicBezTo>
                      <a:pt x="3528057" y="1042466"/>
                      <a:pt x="3540781" y="1033449"/>
                      <a:pt x="3554858" y="1027416"/>
                    </a:cubicBezTo>
                    <a:cubicBezTo>
                      <a:pt x="3564812" y="1023150"/>
                      <a:pt x="3575407" y="1020567"/>
                      <a:pt x="3585681" y="1017142"/>
                    </a:cubicBezTo>
                    <a:cubicBezTo>
                      <a:pt x="3592530" y="1010292"/>
                      <a:pt x="3597761" y="1001297"/>
                      <a:pt x="3606229" y="996593"/>
                    </a:cubicBezTo>
                    <a:cubicBezTo>
                      <a:pt x="3641317" y="977100"/>
                      <a:pt x="3672832" y="967543"/>
                      <a:pt x="3708971" y="955497"/>
                    </a:cubicBezTo>
                    <a:cubicBezTo>
                      <a:pt x="3787428" y="903190"/>
                      <a:pt x="3697735" y="955656"/>
                      <a:pt x="3883631" y="924674"/>
                    </a:cubicBezTo>
                    <a:cubicBezTo>
                      <a:pt x="3898738" y="922156"/>
                      <a:pt x="3910650" y="910159"/>
                      <a:pt x="3924728" y="904126"/>
                    </a:cubicBezTo>
                    <a:cubicBezTo>
                      <a:pt x="3934682" y="899860"/>
                      <a:pt x="3945276" y="897277"/>
                      <a:pt x="3955550" y="893852"/>
                    </a:cubicBezTo>
                    <a:cubicBezTo>
                      <a:pt x="4029387" y="820019"/>
                      <a:pt x="3903578" y="938774"/>
                      <a:pt x="4017195" y="863029"/>
                    </a:cubicBezTo>
                    <a:cubicBezTo>
                      <a:pt x="4037344" y="849596"/>
                      <a:pt x="4051442" y="828782"/>
                      <a:pt x="4068566" y="811659"/>
                    </a:cubicBezTo>
                    <a:lnTo>
                      <a:pt x="4140485" y="739739"/>
                    </a:lnTo>
                    <a:cubicBezTo>
                      <a:pt x="4169093" y="696827"/>
                      <a:pt x="4152302" y="717648"/>
                      <a:pt x="4191856" y="678095"/>
                    </a:cubicBezTo>
                    <a:cubicBezTo>
                      <a:pt x="4195281" y="660971"/>
                      <a:pt x="4196608" y="643291"/>
                      <a:pt x="4202130" y="626724"/>
                    </a:cubicBezTo>
                    <a:cubicBezTo>
                      <a:pt x="4206973" y="612194"/>
                      <a:pt x="4219234" y="600551"/>
                      <a:pt x="4222678" y="585627"/>
                    </a:cubicBezTo>
                    <a:cubicBezTo>
                      <a:pt x="4229651" y="555409"/>
                      <a:pt x="4229528" y="523982"/>
                      <a:pt x="4232953" y="493160"/>
                    </a:cubicBezTo>
                    <a:cubicBezTo>
                      <a:pt x="4229528" y="434940"/>
                      <a:pt x="4228208" y="376557"/>
                      <a:pt x="4222678" y="318499"/>
                    </a:cubicBezTo>
                    <a:cubicBezTo>
                      <a:pt x="4221339" y="304442"/>
                      <a:pt x="4220237" y="289151"/>
                      <a:pt x="4212404" y="277402"/>
                    </a:cubicBezTo>
                    <a:cubicBezTo>
                      <a:pt x="4205555" y="267128"/>
                      <a:pt x="4192626" y="262376"/>
                      <a:pt x="4181582" y="256854"/>
                    </a:cubicBezTo>
                    <a:cubicBezTo>
                      <a:pt x="4171895" y="252011"/>
                      <a:pt x="4160900" y="250383"/>
                      <a:pt x="4150759" y="246580"/>
                    </a:cubicBezTo>
                    <a:cubicBezTo>
                      <a:pt x="4133491" y="240105"/>
                      <a:pt x="4116512" y="232881"/>
                      <a:pt x="4099389" y="226032"/>
                    </a:cubicBezTo>
                    <a:cubicBezTo>
                      <a:pt x="4030086" y="156729"/>
                      <a:pt x="4065313" y="173576"/>
                      <a:pt x="4006921" y="154113"/>
                    </a:cubicBezTo>
                    <a:cubicBezTo>
                      <a:pt x="4003496" y="143839"/>
                      <a:pt x="3998771" y="133910"/>
                      <a:pt x="3996647" y="123290"/>
                    </a:cubicBezTo>
                    <a:cubicBezTo>
                      <a:pt x="3988476" y="82436"/>
                      <a:pt x="3976099" y="0"/>
                      <a:pt x="3976099" y="0"/>
                    </a:cubicBezTo>
                  </a:path>
                </a:pathLst>
              </a:custGeom>
              <a:noFill/>
              <a:ln w="19050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AB70917F-2A7A-4C13-A77B-904934B41AB2}"/>
                  </a:ext>
                </a:extLst>
              </p:cNvPr>
              <p:cNvSpPr txBox="1"/>
              <p:nvPr/>
            </p:nvSpPr>
            <p:spPr>
              <a:xfrm>
                <a:off x="7539138" y="4938924"/>
                <a:ext cx="19264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hepta-1,4-diene</a:t>
                </a:r>
              </a:p>
            </p:txBody>
          </p:sp>
          <p:pic>
            <p:nvPicPr>
              <p:cNvPr id="12" name="Picture 1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FEA33376-F036-45F9-A528-A2554F387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3919" y="5901125"/>
                <a:ext cx="3626386" cy="539394"/>
              </a:xfrm>
              <a:prstGeom prst="rect">
                <a:avLst/>
              </a:prstGeom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92ABEB-1B79-4AA0-9219-8E78A4073C0E}"/>
                </a:ext>
              </a:extLst>
            </p:cNvPr>
            <p:cNvSpPr/>
            <p:nvPr/>
          </p:nvSpPr>
          <p:spPr>
            <a:xfrm>
              <a:off x="11285794" y="4821616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4151DE-31CE-4051-9F69-36C9E21F49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9000" y="127800"/>
              <a:ext cx="9656640" cy="5454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4151DE-31CE-4051-9F69-36C9E21F4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9640" y="118440"/>
                <a:ext cx="9675360" cy="547344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1D8805D-E327-4272-B47E-E7566B749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9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253"/>
    </mc:Choice>
    <mc:Fallback xmlns="">
      <p:transition spd="slow" advTm="308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C30E8510-CF9E-40DD-97A8-11057E0125A5}"/>
              </a:ext>
            </a:extLst>
          </p:cNvPr>
          <p:cNvGrpSpPr/>
          <p:nvPr/>
        </p:nvGrpSpPr>
        <p:grpSpPr>
          <a:xfrm>
            <a:off x="6456769" y="2174546"/>
            <a:ext cx="5198193" cy="2554545"/>
            <a:chOff x="819465" y="2063734"/>
            <a:chExt cx="5198193" cy="25545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160D79-71BD-47F1-9CE3-C1B8DC3A4803}"/>
                </a:ext>
              </a:extLst>
            </p:cNvPr>
            <p:cNvSpPr txBox="1"/>
            <p:nvPr/>
          </p:nvSpPr>
          <p:spPr>
            <a:xfrm>
              <a:off x="819465" y="2063734"/>
              <a:ext cx="519819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		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Ethyne</a:t>
              </a:r>
              <a:endParaRPr lang="en-US" sz="4000" baseline="-25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		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Propyne</a:t>
              </a:r>
              <a:endParaRPr lang="en-US" sz="4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		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Butyne</a:t>
              </a:r>
              <a:endParaRPr lang="en-US" sz="4000" baseline="-25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		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Pentyne</a:t>
              </a:r>
              <a:endParaRPr lang="en-US" sz="4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E991EB0-CCF1-46A4-83F7-4B118C2EF595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3094059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B5B1BD-7CA6-4B4F-B9C3-38B1E1A53AB3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3821812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C752365-41E4-4B83-85AF-41776D2AB8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4385179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B2E650-48EA-461E-BAE6-26D765A9D33F}"/>
                </a:ext>
              </a:extLst>
            </p:cNvPr>
            <p:cNvCxnSpPr>
              <a:cxnSpLocks/>
            </p:cNvCxnSpPr>
            <p:nvPr/>
          </p:nvCxnSpPr>
          <p:spPr>
            <a:xfrm>
              <a:off x="2164985" y="2451925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A3CF24-46BE-42E6-AECA-01085FDA1F81}"/>
              </a:ext>
            </a:extLst>
          </p:cNvPr>
          <p:cNvGrpSpPr/>
          <p:nvPr/>
        </p:nvGrpSpPr>
        <p:grpSpPr>
          <a:xfrm>
            <a:off x="2976283" y="248579"/>
            <a:ext cx="3814930" cy="818103"/>
            <a:chOff x="2931690" y="248579"/>
            <a:chExt cx="3582123" cy="818103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8556FEF-8EF4-47C9-8212-351D7D8B8B5C}"/>
                </a:ext>
              </a:extLst>
            </p:cNvPr>
            <p:cNvSpPr/>
            <p:nvPr/>
          </p:nvSpPr>
          <p:spPr>
            <a:xfrm>
              <a:off x="2931690" y="248579"/>
              <a:ext cx="3582123" cy="81810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F2737F-EEB9-4CB9-AAC2-FDBD9E712AD1}"/>
                </a:ext>
              </a:extLst>
            </p:cNvPr>
            <p:cNvSpPr txBox="1"/>
            <p:nvPr/>
          </p:nvSpPr>
          <p:spPr>
            <a:xfrm>
              <a:off x="3011556" y="279401"/>
              <a:ext cx="350225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Alk</a:t>
              </a:r>
              <a:r>
                <a:rPr lang="en-US" sz="4000" b="1" u="sng" dirty="0"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sz="4000" b="1" dirty="0"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ne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C</a:t>
              </a:r>
              <a:r>
                <a:rPr lang="en-US" sz="40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2n-2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259829C-2B04-4487-8E3D-5043251FECA5}"/>
              </a:ext>
            </a:extLst>
          </p:cNvPr>
          <p:cNvGrpSpPr/>
          <p:nvPr/>
        </p:nvGrpSpPr>
        <p:grpSpPr>
          <a:xfrm>
            <a:off x="6931011" y="190408"/>
            <a:ext cx="1790107" cy="948295"/>
            <a:chOff x="9273828" y="186132"/>
            <a:chExt cx="1788552" cy="9482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1638F5-4A17-4CF0-96FE-D88DD2F52240}"/>
                </a:ext>
              </a:extLst>
            </p:cNvPr>
            <p:cNvGrpSpPr/>
            <p:nvPr/>
          </p:nvGrpSpPr>
          <p:grpSpPr>
            <a:xfrm>
              <a:off x="9273828" y="186132"/>
              <a:ext cx="1788552" cy="948295"/>
              <a:chOff x="9273828" y="186132"/>
              <a:chExt cx="1788552" cy="948295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257FF65-1F9A-415D-9F56-2600199F837E}"/>
                  </a:ext>
                </a:extLst>
              </p:cNvPr>
              <p:cNvSpPr/>
              <p:nvPr/>
            </p:nvSpPr>
            <p:spPr>
              <a:xfrm>
                <a:off x="9273828" y="186132"/>
                <a:ext cx="1562979" cy="94829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FF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CCA0390-776F-433F-B24B-89D9DD07D1AB}"/>
                  </a:ext>
                </a:extLst>
              </p:cNvPr>
              <p:cNvSpPr txBox="1"/>
              <p:nvPr/>
            </p:nvSpPr>
            <p:spPr>
              <a:xfrm>
                <a:off x="9379771" y="302996"/>
                <a:ext cx="168260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  C</a:t>
                </a:r>
                <a:endParaRPr lang="en-US" sz="44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3FC2B8E-FCA7-40AA-8F99-EEA9470430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6986" y="558460"/>
              <a:ext cx="3258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EFA61FC-2045-4551-92F5-56FD0E382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276" y="690312"/>
              <a:ext cx="3258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B96781C-3E94-49E6-8980-C927160867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95276" y="813600"/>
              <a:ext cx="3258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0EF7B05-AFEC-41EE-9A00-E1708C73CC9D}"/>
              </a:ext>
            </a:extLst>
          </p:cNvPr>
          <p:cNvGrpSpPr/>
          <p:nvPr/>
        </p:nvGrpSpPr>
        <p:grpSpPr>
          <a:xfrm>
            <a:off x="380011" y="1777115"/>
            <a:ext cx="5340044" cy="3536395"/>
            <a:chOff x="164387" y="1456845"/>
            <a:chExt cx="5340044" cy="353639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30BFDAD-FD60-42ED-B600-F1DA62E290E9}"/>
                </a:ext>
              </a:extLst>
            </p:cNvPr>
            <p:cNvSpPr/>
            <p:nvPr/>
          </p:nvSpPr>
          <p:spPr>
            <a:xfrm>
              <a:off x="164387" y="1456845"/>
              <a:ext cx="5340042" cy="3517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560AC4-86DC-40C0-B1AD-308E337C998F}"/>
                </a:ext>
              </a:extLst>
            </p:cNvPr>
            <p:cNvSpPr txBox="1"/>
            <p:nvPr/>
          </p:nvSpPr>
          <p:spPr>
            <a:xfrm>
              <a:off x="403445" y="1567475"/>
              <a:ext cx="2480159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meth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eth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prop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but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pent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AB6BA2-5EC9-4062-98E6-92087CCB68F6}"/>
                </a:ext>
              </a:extLst>
            </p:cNvPr>
            <p:cNvSpPr txBox="1"/>
            <p:nvPr/>
          </p:nvSpPr>
          <p:spPr>
            <a:xfrm>
              <a:off x="3024272" y="1567474"/>
              <a:ext cx="2480159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hex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hept</a:t>
              </a:r>
              <a:endParaRPr lang="en-US" sz="4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oct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non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dec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7EF71B8-8ED7-4332-8D5F-42DF2BDF5A94}"/>
                </a:ext>
              </a:extLst>
            </p:cNvPr>
            <p:cNvCxnSpPr>
              <a:cxnSpLocks/>
            </p:cNvCxnSpPr>
            <p:nvPr/>
          </p:nvCxnSpPr>
          <p:spPr>
            <a:xfrm>
              <a:off x="2880860" y="1461670"/>
              <a:ext cx="0" cy="353157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CFEBE75-772F-49F1-A9E4-871E15EE880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71640" y="239400"/>
              <a:ext cx="11562480" cy="622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CFEBE75-772F-49F1-A9E4-871E15EE8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1000" y="230040"/>
                <a:ext cx="11581200" cy="6239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E58C298-4779-4E98-8A90-B918096D6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260"/>
    </mc:Choice>
    <mc:Fallback xmlns="">
      <p:transition spd="slow" advTm="24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3B072-6F74-436B-8E0C-625CF44F8863}"/>
              </a:ext>
            </a:extLst>
          </p:cNvPr>
          <p:cNvSpPr txBox="1"/>
          <p:nvPr/>
        </p:nvSpPr>
        <p:spPr>
          <a:xfrm>
            <a:off x="241089" y="1016205"/>
            <a:ext cx="112367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18B5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Common Rules: (alkanes, alkenes &amp; alkynes)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longest carbon chain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If substituents attached, choose the one with more substituents.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only one substituent: substituent gets lower number.</a:t>
            </a:r>
          </a:p>
          <a:p>
            <a:pPr marL="514350" indent="-51435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2/more identical substituents: use di, tri, tetra etc.</a:t>
            </a:r>
          </a:p>
          <a:p>
            <a:pPr marL="514350" indent="-514350" algn="just"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2/more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substituents: first substituent gets lower number.</a:t>
            </a:r>
          </a:p>
          <a:p>
            <a:pPr marL="514350" indent="-514350" algn="just">
              <a:buFontTx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2 substituents are at the same positions from their ends: assign less number to the one that comes first in alphabetical order.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D1018C-E9C5-4BD4-AD75-389C97099B6A}"/>
              </a:ext>
            </a:extLst>
          </p:cNvPr>
          <p:cNvSpPr txBox="1"/>
          <p:nvPr/>
        </p:nvSpPr>
        <p:spPr>
          <a:xfrm>
            <a:off x="2223193" y="108915"/>
            <a:ext cx="7013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IUPAC Basic Rules: Review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8ACBE-80C9-470E-BBAE-4C5EDB483849}"/>
              </a:ext>
            </a:extLst>
          </p:cNvPr>
          <p:cNvSpPr txBox="1"/>
          <p:nvPr/>
        </p:nvSpPr>
        <p:spPr>
          <a:xfrm>
            <a:off x="241089" y="4771332"/>
            <a:ext cx="106953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18B5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Alkynes: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 chain must include triple bond.</a:t>
            </a:r>
          </a:p>
          <a:p>
            <a:pPr marL="457200" indent="-4572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both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and ‘tb’ at same position from either ends: double bond gets priority over triple bond and gets lower number.</a:t>
            </a:r>
          </a:p>
          <a:p>
            <a:pPr marL="457200" indent="-4572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2/more triple bonds present, suffix=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adiyne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or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atriyne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etc.</a:t>
            </a:r>
          </a:p>
          <a:p>
            <a:pPr marL="457200" indent="-4572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both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tb are present, name as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en-yne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AE63E-B26D-4B3A-9030-8FFE892DB4FE}"/>
              </a:ext>
            </a:extLst>
          </p:cNvPr>
          <p:cNvSpPr txBox="1"/>
          <p:nvPr/>
        </p:nvSpPr>
        <p:spPr>
          <a:xfrm>
            <a:off x="3763935" y="3324678"/>
            <a:ext cx="7713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18B5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Alkenes: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Parent chain must include double bond.</a:t>
            </a:r>
          </a:p>
          <a:p>
            <a:pPr marL="457200" indent="-4572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Double bond gets priority over substituents and gets lower number.</a:t>
            </a:r>
          </a:p>
          <a:p>
            <a:pPr marL="457200" indent="-4572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2/more double bonds present, suffix=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adiene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or ‘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atriene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etc.</a:t>
            </a:r>
          </a:p>
          <a:p>
            <a:pPr marL="457200" indent="-457200" algn="just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Usually, double and triple bonds have equal priority.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AA7BB1-2C36-4EB8-BBA3-1C5748601FF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92760" y="1539000"/>
              <a:ext cx="8652240" cy="5112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AA7BB1-2C36-4EB8-BBA3-1C5748601F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3400" y="1529640"/>
                <a:ext cx="8670960" cy="51307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721A45-E061-4FF9-8EC2-1BE4CFB8C9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9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505"/>
    </mc:Choice>
    <mc:Fallback xmlns="">
      <p:transition spd="slow" advTm="274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C0C8259-CD11-4A97-9038-AFA8D98CE62C}"/>
              </a:ext>
            </a:extLst>
          </p:cNvPr>
          <p:cNvGrpSpPr/>
          <p:nvPr/>
        </p:nvGrpSpPr>
        <p:grpSpPr>
          <a:xfrm>
            <a:off x="430413" y="324467"/>
            <a:ext cx="4018958" cy="1972577"/>
            <a:chOff x="430413" y="324467"/>
            <a:chExt cx="4018958" cy="1972577"/>
          </a:xfrm>
        </p:grpSpPr>
        <p:pic>
          <p:nvPicPr>
            <p:cNvPr id="10" name="Picture 9" descr="A close up of a clock&#10;&#10;Description automatically generated">
              <a:extLst>
                <a:ext uri="{FF2B5EF4-FFF2-40B4-BE49-F238E27FC236}">
                  <a16:creationId xmlns:a16="http://schemas.microsoft.com/office/drawing/2014/main" id="{B9EAE110-7454-40FE-88AE-25F80C3B2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413" y="324467"/>
              <a:ext cx="4018958" cy="197257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F89B84E-B6FB-4AD2-9219-B1951FF4641B}"/>
                </a:ext>
              </a:extLst>
            </p:cNvPr>
            <p:cNvSpPr/>
            <p:nvPr/>
          </p:nvSpPr>
          <p:spPr>
            <a:xfrm>
              <a:off x="1083941" y="452063"/>
              <a:ext cx="452063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DDAC526-757E-42F1-83ED-616D84CF08E3}"/>
              </a:ext>
            </a:extLst>
          </p:cNvPr>
          <p:cNvGrpSpPr/>
          <p:nvPr/>
        </p:nvGrpSpPr>
        <p:grpSpPr>
          <a:xfrm>
            <a:off x="4619339" y="432081"/>
            <a:ext cx="3589712" cy="1890807"/>
            <a:chOff x="4619339" y="432081"/>
            <a:chExt cx="3589712" cy="1890807"/>
          </a:xfrm>
        </p:grpSpPr>
        <p:pic>
          <p:nvPicPr>
            <p:cNvPr id="12" name="Picture 11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2D092F7E-38F8-4D6E-910C-B6E61E193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339" y="432081"/>
              <a:ext cx="3589712" cy="1890807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86CBF13-811F-4986-AA00-73651EB27682}"/>
                </a:ext>
              </a:extLst>
            </p:cNvPr>
            <p:cNvSpPr/>
            <p:nvPr/>
          </p:nvSpPr>
          <p:spPr>
            <a:xfrm>
              <a:off x="6495695" y="467041"/>
              <a:ext cx="452063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A7896A7-88BA-4DEC-A8D8-9B0B298B6AE2}"/>
              </a:ext>
            </a:extLst>
          </p:cNvPr>
          <p:cNvGrpSpPr/>
          <p:nvPr/>
        </p:nvGrpSpPr>
        <p:grpSpPr>
          <a:xfrm>
            <a:off x="9015283" y="164753"/>
            <a:ext cx="2918420" cy="2593205"/>
            <a:chOff x="9015283" y="164753"/>
            <a:chExt cx="2918420" cy="2593205"/>
          </a:xfrm>
        </p:grpSpPr>
        <p:pic>
          <p:nvPicPr>
            <p:cNvPr id="24" name="Picture 23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DF12A4A4-A3C8-44A0-9A85-BCF494BB8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283" y="867151"/>
              <a:ext cx="2918420" cy="1890807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0025B1A-7130-4267-882B-A6170DB5400B}"/>
                </a:ext>
              </a:extLst>
            </p:cNvPr>
            <p:cNvSpPr/>
            <p:nvPr/>
          </p:nvSpPr>
          <p:spPr>
            <a:xfrm>
              <a:off x="10022430" y="164753"/>
              <a:ext cx="452063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C82732-97DD-4A94-9BC0-D1FAB4BC3ABA}"/>
              </a:ext>
            </a:extLst>
          </p:cNvPr>
          <p:cNvGrpSpPr/>
          <p:nvPr/>
        </p:nvGrpSpPr>
        <p:grpSpPr>
          <a:xfrm>
            <a:off x="188756" y="2631906"/>
            <a:ext cx="4018957" cy="1744075"/>
            <a:chOff x="188756" y="2631906"/>
            <a:chExt cx="4018957" cy="1744075"/>
          </a:xfrm>
        </p:grpSpPr>
        <p:pic>
          <p:nvPicPr>
            <p:cNvPr id="20" name="Picture 19" descr="A picture containing clock, meter&#10;&#10;Description automatically generated">
              <a:extLst>
                <a:ext uri="{FF2B5EF4-FFF2-40B4-BE49-F238E27FC236}">
                  <a16:creationId xmlns:a16="http://schemas.microsoft.com/office/drawing/2014/main" id="{FDC861EF-7569-4B49-A59E-52B5A908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56" y="2631906"/>
              <a:ext cx="4018957" cy="1744075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F4AFDC-0473-4CA7-A78B-62CE93DA11FB}"/>
                </a:ext>
              </a:extLst>
            </p:cNvPr>
            <p:cNvSpPr/>
            <p:nvPr/>
          </p:nvSpPr>
          <p:spPr>
            <a:xfrm>
              <a:off x="2424206" y="2631906"/>
              <a:ext cx="452063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FE7358-8B97-42FD-9B9F-866DF7D32B52}"/>
              </a:ext>
            </a:extLst>
          </p:cNvPr>
          <p:cNvGrpSpPr/>
          <p:nvPr/>
        </p:nvGrpSpPr>
        <p:grpSpPr>
          <a:xfrm>
            <a:off x="4467808" y="2375828"/>
            <a:ext cx="3950709" cy="2259521"/>
            <a:chOff x="4467808" y="2375828"/>
            <a:chExt cx="3950709" cy="2259521"/>
          </a:xfrm>
        </p:grpSpPr>
        <p:pic>
          <p:nvPicPr>
            <p:cNvPr id="22" name="Picture 21" descr="A picture containing clock, meter, screen, time&#10;&#10;Description automatically generated">
              <a:extLst>
                <a:ext uri="{FF2B5EF4-FFF2-40B4-BE49-F238E27FC236}">
                  <a16:creationId xmlns:a16="http://schemas.microsoft.com/office/drawing/2014/main" id="{45014F7B-011B-46AF-8C6D-65F62F026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808" y="2891275"/>
              <a:ext cx="3950709" cy="1744074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68FBC8F-FA73-462C-8692-82EF4235C99A}"/>
                </a:ext>
              </a:extLst>
            </p:cNvPr>
            <p:cNvSpPr/>
            <p:nvPr/>
          </p:nvSpPr>
          <p:spPr>
            <a:xfrm>
              <a:off x="6130786" y="2375828"/>
              <a:ext cx="452063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2F19848-51A3-4FB4-9F1B-2B821CF64F9C}"/>
              </a:ext>
            </a:extLst>
          </p:cNvPr>
          <p:cNvGrpSpPr/>
          <p:nvPr/>
        </p:nvGrpSpPr>
        <p:grpSpPr>
          <a:xfrm>
            <a:off x="1491062" y="4093012"/>
            <a:ext cx="3076411" cy="2541691"/>
            <a:chOff x="1429685" y="4281876"/>
            <a:chExt cx="3076411" cy="2541691"/>
          </a:xfrm>
        </p:grpSpPr>
        <p:pic>
          <p:nvPicPr>
            <p:cNvPr id="28" name="Picture 27" descr="A picture containing meter&#10;&#10;Description automatically generated">
              <a:extLst>
                <a:ext uri="{FF2B5EF4-FFF2-40B4-BE49-F238E27FC236}">
                  <a16:creationId xmlns:a16="http://schemas.microsoft.com/office/drawing/2014/main" id="{80D6198F-7EDA-4B37-87BE-FB738058F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748" y="4281876"/>
              <a:ext cx="2624348" cy="25416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E2CB7A3-5656-4277-B856-E04587648C68}"/>
                </a:ext>
              </a:extLst>
            </p:cNvPr>
            <p:cNvSpPr/>
            <p:nvPr/>
          </p:nvSpPr>
          <p:spPr>
            <a:xfrm>
              <a:off x="1429685" y="5225731"/>
              <a:ext cx="452063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18E4BD-04F8-4E0D-A2BE-19600F3251E0}"/>
              </a:ext>
            </a:extLst>
          </p:cNvPr>
          <p:cNvGrpSpPr/>
          <p:nvPr/>
        </p:nvGrpSpPr>
        <p:grpSpPr>
          <a:xfrm>
            <a:off x="9015283" y="2926068"/>
            <a:ext cx="2918420" cy="1784127"/>
            <a:chOff x="9015283" y="2926068"/>
            <a:chExt cx="2918420" cy="178412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F77CD4C-D948-4191-9539-F9FF1DDD5F2D}"/>
                </a:ext>
              </a:extLst>
            </p:cNvPr>
            <p:cNvSpPr/>
            <p:nvPr/>
          </p:nvSpPr>
          <p:spPr>
            <a:xfrm>
              <a:off x="10324332" y="2926068"/>
              <a:ext cx="452063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</p:txBody>
        </p:sp>
        <p:pic>
          <p:nvPicPr>
            <p:cNvPr id="44" name="Picture 43" descr="A picture containing clock, shirt&#10;&#10;Description automatically generated">
              <a:extLst>
                <a:ext uri="{FF2B5EF4-FFF2-40B4-BE49-F238E27FC236}">
                  <a16:creationId xmlns:a16="http://schemas.microsoft.com/office/drawing/2014/main" id="{81DFAC2A-FFBB-454D-9BF2-1E3A2498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5283" y="3086357"/>
              <a:ext cx="2918420" cy="1623838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46875D1-E0A6-4C45-BF66-9B0656C3548B}"/>
              </a:ext>
            </a:extLst>
          </p:cNvPr>
          <p:cNvGrpSpPr/>
          <p:nvPr/>
        </p:nvGrpSpPr>
        <p:grpSpPr>
          <a:xfrm>
            <a:off x="7793631" y="4963748"/>
            <a:ext cx="4140072" cy="1622460"/>
            <a:chOff x="7066930" y="5003681"/>
            <a:chExt cx="4140072" cy="1622460"/>
          </a:xfrm>
        </p:grpSpPr>
        <p:pic>
          <p:nvPicPr>
            <p:cNvPr id="26" name="Picture 25" descr="A close up of a gauge&#10;&#10;Description automatically generated">
              <a:extLst>
                <a:ext uri="{FF2B5EF4-FFF2-40B4-BE49-F238E27FC236}">
                  <a16:creationId xmlns:a16="http://schemas.microsoft.com/office/drawing/2014/main" id="{80153BD3-230D-4049-B7DC-A2BC7F7FE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6930" y="5203736"/>
              <a:ext cx="4140072" cy="1422405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F070696-65FA-487A-9B66-382DDCC92C69}"/>
                </a:ext>
              </a:extLst>
            </p:cNvPr>
            <p:cNvSpPr/>
            <p:nvPr/>
          </p:nvSpPr>
          <p:spPr>
            <a:xfrm>
              <a:off x="7252701" y="5003681"/>
              <a:ext cx="452063" cy="400110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488B4C9D-C142-41C4-A34B-2D8FF92CD83A}"/>
              </a:ext>
            </a:extLst>
          </p:cNvPr>
          <p:cNvSpPr txBox="1"/>
          <p:nvPr/>
        </p:nvSpPr>
        <p:spPr>
          <a:xfrm>
            <a:off x="4845768" y="5551839"/>
            <a:ext cx="266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en-US" sz="36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E9BEA5-A4DA-4AA0-B561-4B27EACCED4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5280" y="199440"/>
              <a:ext cx="10948680" cy="6372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E9BEA5-A4DA-4AA0-B561-4B27EACCED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5920" y="190080"/>
                <a:ext cx="10967400" cy="6390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968CF7-5B41-4BBC-AEB9-45889AF7A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1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85"/>
    </mc:Choice>
    <mc:Fallback xmlns="">
      <p:transition spd="slow" advTm="67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3B7B339-8B26-4B8D-978C-F60D1CD8F397}"/>
              </a:ext>
            </a:extLst>
          </p:cNvPr>
          <p:cNvSpPr txBox="1"/>
          <p:nvPr/>
        </p:nvSpPr>
        <p:spPr>
          <a:xfrm>
            <a:off x="534349" y="2257780"/>
            <a:ext cx="11123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dirty="0">
                <a:solidFill>
                  <a:srgbClr val="00206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IUPAC nomenclature of organic compounds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3AAF1D-92DC-45D4-BC46-15649D9B07B7}"/>
              </a:ext>
            </a:extLst>
          </p:cNvPr>
          <p:cNvSpPr txBox="1"/>
          <p:nvPr/>
        </p:nvSpPr>
        <p:spPr>
          <a:xfrm>
            <a:off x="331695" y="3769223"/>
            <a:ext cx="11698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u="none" strike="noStrike" dirty="0">
                <a:solidFill>
                  <a:srgbClr val="7030A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International Union of Pure and Applied Chemistry (</a:t>
            </a:r>
            <a:r>
              <a:rPr lang="en-IN" sz="3600" dirty="0">
                <a:solidFill>
                  <a:srgbClr val="7030A0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IUPAC</a:t>
            </a:r>
            <a:r>
              <a:rPr lang="en-US" sz="3600" b="0" i="0" u="none" strike="noStrike" dirty="0">
                <a:solidFill>
                  <a:srgbClr val="7030A0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en-US" sz="3600" b="0" i="0" u="none" strike="noStrike" dirty="0">
              <a:solidFill>
                <a:srgbClr val="7030A0"/>
              </a:solidFill>
              <a:effectLst/>
              <a:latin typeface="Times" panose="02020603050405020304" pitchFamily="18" charset="0"/>
              <a:cs typeface="Times" panose="02020603050405020304" pitchFamily="18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D827CDF-7641-4A52-B00C-2C15E433D8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64200" y="4433760"/>
              <a:ext cx="8763480" cy="74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D827CDF-7641-4A52-B00C-2C15E433D8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4840" y="4424400"/>
                <a:ext cx="8782200" cy="7606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697B2C-8459-471C-971A-EA83CFF39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79"/>
    </mc:Choice>
    <mc:Fallback xmlns="">
      <p:transition spd="slow" advTm="149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clock&#10;&#10;Description automatically generated">
            <a:extLst>
              <a:ext uri="{FF2B5EF4-FFF2-40B4-BE49-F238E27FC236}">
                <a16:creationId xmlns:a16="http://schemas.microsoft.com/office/drawing/2014/main" id="{B9EAE110-7454-40FE-88AE-25F80C3B2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52" y="3036758"/>
            <a:ext cx="4730588" cy="2321859"/>
          </a:xfrm>
          <a:prstGeom prst="rect">
            <a:avLst/>
          </a:prstGeom>
        </p:spPr>
      </p:pic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2D092F7E-38F8-4D6E-910C-B6E61E1936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25" y="3194274"/>
            <a:ext cx="5101145" cy="268692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E65D023-8AB1-44E8-877B-CBF2AD98AC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08"/>
          <a:stretch/>
        </p:blipFill>
        <p:spPr>
          <a:xfrm>
            <a:off x="5585016" y="5711173"/>
            <a:ext cx="1255050" cy="34004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840320C-2FA1-47F9-BA76-F1D8C44DE0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4" t="-8903" r="26921" b="65111"/>
          <a:stretch/>
        </p:blipFill>
        <p:spPr>
          <a:xfrm>
            <a:off x="5790370" y="4197687"/>
            <a:ext cx="570864" cy="34004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21968F-47A9-47AA-90D2-5C6596E407D7}"/>
              </a:ext>
            </a:extLst>
          </p:cNvPr>
          <p:cNvSpPr/>
          <p:nvPr/>
        </p:nvSpPr>
        <p:spPr>
          <a:xfrm>
            <a:off x="-26895" y="1785567"/>
            <a:ext cx="12209932" cy="95014"/>
          </a:xfrm>
          <a:prstGeom prst="rect">
            <a:avLst/>
          </a:prstGeom>
          <a:solidFill>
            <a:srgbClr val="18B503"/>
          </a:solidFill>
          <a:ln>
            <a:solidFill>
              <a:srgbClr val="18B50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929B57-1C2F-43E0-919E-833234C345DD}"/>
              </a:ext>
            </a:extLst>
          </p:cNvPr>
          <p:cNvSpPr txBox="1"/>
          <p:nvPr/>
        </p:nvSpPr>
        <p:spPr>
          <a:xfrm>
            <a:off x="109322" y="438818"/>
            <a:ext cx="11932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18B50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be able to name simple to complex alkanes, alkenes and alkynes by the end of this class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BA76C4-BD07-4416-A9DC-4FEE2DDD276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3120" y="901080"/>
              <a:ext cx="11299320" cy="5686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BA76C4-BD07-4416-A9DC-4FEE2DDD27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3760" y="891720"/>
                <a:ext cx="11318040" cy="5704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32C5A4D-569E-4D5E-8027-D33590E7B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5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481"/>
    </mc:Choice>
    <mc:Fallback xmlns="">
      <p:transition spd="slow" advTm="329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C30E8510-CF9E-40DD-97A8-11057E0125A5}"/>
              </a:ext>
            </a:extLst>
          </p:cNvPr>
          <p:cNvGrpSpPr/>
          <p:nvPr/>
        </p:nvGrpSpPr>
        <p:grpSpPr>
          <a:xfrm>
            <a:off x="6623937" y="1931382"/>
            <a:ext cx="5198193" cy="3170099"/>
            <a:chOff x="824176" y="2047814"/>
            <a:chExt cx="5198193" cy="317009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160D79-71BD-47F1-9CE3-C1B8DC3A4803}"/>
                </a:ext>
              </a:extLst>
            </p:cNvPr>
            <p:cNvSpPr txBox="1"/>
            <p:nvPr/>
          </p:nvSpPr>
          <p:spPr>
            <a:xfrm>
              <a:off x="824176" y="2047814"/>
              <a:ext cx="5198193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CH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		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Methane</a:t>
              </a:r>
            </a:p>
            <a:p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		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Ethane</a:t>
              </a:r>
              <a:endParaRPr lang="en-US" sz="4000" baseline="-25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		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Propane</a:t>
              </a:r>
              <a:endParaRPr lang="en-US" sz="4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		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Butane</a:t>
              </a:r>
              <a:endParaRPr lang="en-US" sz="4000" baseline="-25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		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Pentane</a:t>
              </a:r>
              <a:endParaRPr lang="en-US" sz="4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3DE8746-D71A-4DBF-B502-2EE13D31F4EA}"/>
                </a:ext>
              </a:extLst>
            </p:cNvPr>
            <p:cNvCxnSpPr/>
            <p:nvPr/>
          </p:nvCxnSpPr>
          <p:spPr>
            <a:xfrm>
              <a:off x="2131888" y="2376581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E991EB0-CCF1-46A4-83F7-4B118C2EF595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3094059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B5B1BD-7CA6-4B4F-B9C3-38B1E1A53AB3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3821812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C752365-41E4-4B83-85AF-41776D2AB8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4385179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B2E650-48EA-461E-BAE6-26D765A9D33F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4938271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C44FEF0-DBA2-4F7D-8D56-AAF7AE0F413E}"/>
              </a:ext>
            </a:extLst>
          </p:cNvPr>
          <p:cNvGrpSpPr/>
          <p:nvPr/>
        </p:nvGrpSpPr>
        <p:grpSpPr>
          <a:xfrm>
            <a:off x="3003277" y="115739"/>
            <a:ext cx="3806776" cy="941391"/>
            <a:chOff x="2746427" y="115739"/>
            <a:chExt cx="3806776" cy="941391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E61F792-E0A2-42D6-A001-61409027C5BA}"/>
                </a:ext>
              </a:extLst>
            </p:cNvPr>
            <p:cNvSpPr/>
            <p:nvPr/>
          </p:nvSpPr>
          <p:spPr>
            <a:xfrm>
              <a:off x="2746427" y="115739"/>
              <a:ext cx="3806776" cy="94139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F128C0B-D2F9-42B7-A107-202A4B1F45E4}"/>
                </a:ext>
              </a:extLst>
            </p:cNvPr>
            <p:cNvSpPr txBox="1"/>
            <p:nvPr/>
          </p:nvSpPr>
          <p:spPr>
            <a:xfrm>
              <a:off x="2935040" y="177383"/>
              <a:ext cx="36181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Alk</a:t>
              </a:r>
              <a:r>
                <a:rPr lang="en-US" sz="4000" b="1" u="sng" dirty="0"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sz="4000" b="1" dirty="0"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ne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:C</a:t>
              </a:r>
              <a:r>
                <a:rPr lang="en-US" sz="40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2n+2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BA73D8D-A0AD-4EC8-B22F-FDAF31322FDA}"/>
              </a:ext>
            </a:extLst>
          </p:cNvPr>
          <p:cNvGrpSpPr/>
          <p:nvPr/>
        </p:nvGrpSpPr>
        <p:grpSpPr>
          <a:xfrm>
            <a:off x="6998665" y="124755"/>
            <a:ext cx="1777782" cy="1546250"/>
            <a:chOff x="8022809" y="142728"/>
            <a:chExt cx="1562979" cy="154625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257FF65-1F9A-415D-9F56-2600199F837E}"/>
                </a:ext>
              </a:extLst>
            </p:cNvPr>
            <p:cNvSpPr/>
            <p:nvPr/>
          </p:nvSpPr>
          <p:spPr>
            <a:xfrm>
              <a:off x="8022809" y="142728"/>
              <a:ext cx="1562979" cy="94829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1C3808E-73E8-495C-9B53-3F1E3D103FF6}"/>
                </a:ext>
              </a:extLst>
            </p:cNvPr>
            <p:cNvSpPr txBox="1"/>
            <p:nvPr/>
          </p:nvSpPr>
          <p:spPr>
            <a:xfrm>
              <a:off x="8252485" y="242428"/>
              <a:ext cx="112782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C-C</a:t>
              </a:r>
              <a:endParaRPr lang="en-US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93E2BF-6FFF-4508-8E1C-0D6AC2B82701}"/>
              </a:ext>
            </a:extLst>
          </p:cNvPr>
          <p:cNvGrpSpPr/>
          <p:nvPr/>
        </p:nvGrpSpPr>
        <p:grpSpPr>
          <a:xfrm>
            <a:off x="604060" y="1745822"/>
            <a:ext cx="5340044" cy="3536395"/>
            <a:chOff x="164387" y="1456845"/>
            <a:chExt cx="5340044" cy="353639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07196D-40D0-4306-A9E6-463FCF1974F7}"/>
                </a:ext>
              </a:extLst>
            </p:cNvPr>
            <p:cNvSpPr/>
            <p:nvPr/>
          </p:nvSpPr>
          <p:spPr>
            <a:xfrm>
              <a:off x="164387" y="1456845"/>
              <a:ext cx="5340042" cy="3517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A40307-248C-4A14-A51D-3630B897F83D}"/>
                </a:ext>
              </a:extLst>
            </p:cNvPr>
            <p:cNvSpPr txBox="1"/>
            <p:nvPr/>
          </p:nvSpPr>
          <p:spPr>
            <a:xfrm>
              <a:off x="403445" y="1567475"/>
              <a:ext cx="2480159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meth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eth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prop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but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pent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21A14C-2E6C-4BFC-97D7-2EFD47FD97E2}"/>
                </a:ext>
              </a:extLst>
            </p:cNvPr>
            <p:cNvSpPr txBox="1"/>
            <p:nvPr/>
          </p:nvSpPr>
          <p:spPr>
            <a:xfrm>
              <a:off x="3024272" y="1567474"/>
              <a:ext cx="2480159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sz="4000" dirty="0">
                  <a:highlight>
                    <a:srgbClr val="FF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hex</a:t>
              </a:r>
              <a:endParaRPr lang="en-US" sz="4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hept</a:t>
              </a:r>
              <a:endParaRPr lang="en-US" sz="4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oct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non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dec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2ECB2CF-DF28-4C4F-A745-F5E79F4ADFC9}"/>
                </a:ext>
              </a:extLst>
            </p:cNvPr>
            <p:cNvCxnSpPr>
              <a:cxnSpLocks/>
            </p:cNvCxnSpPr>
            <p:nvPr/>
          </p:nvCxnSpPr>
          <p:spPr>
            <a:xfrm>
              <a:off x="2880860" y="1461670"/>
              <a:ext cx="0" cy="353157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85D488-2B4C-4FA7-8DF1-3753E5B7247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800" y="127800"/>
              <a:ext cx="12009240" cy="6475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85D488-2B4C-4FA7-8DF1-3753E5B724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440" y="118440"/>
                <a:ext cx="12027960" cy="64940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FC1C954-780D-4A31-A617-BD39C41A1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6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49"/>
    </mc:Choice>
    <mc:Fallback xmlns="">
      <p:transition spd="slow" advTm="407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F957B-B617-4911-9D27-EBBEBE330C2F}"/>
              </a:ext>
            </a:extLst>
          </p:cNvPr>
          <p:cNvSpPr txBox="1"/>
          <p:nvPr/>
        </p:nvSpPr>
        <p:spPr>
          <a:xfrm>
            <a:off x="2983481" y="40847"/>
            <a:ext cx="534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Classwork: Alkanes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9C703-2010-4F37-998B-327078903304}"/>
              </a:ext>
            </a:extLst>
          </p:cNvPr>
          <p:cNvSpPr txBox="1"/>
          <p:nvPr/>
        </p:nvSpPr>
        <p:spPr>
          <a:xfrm>
            <a:off x="333327" y="516321"/>
            <a:ext cx="10695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Branched chains:</a:t>
            </a:r>
          </a:p>
          <a:p>
            <a:pPr marL="514350" indent="-514350" algn="just"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longest carbon chain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 the one with more substituents.</a:t>
            </a:r>
          </a:p>
          <a:p>
            <a:pPr algn="just"/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Unbranched chains: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Number of carbons + functional group.</a:t>
            </a:r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9A7EA458-C3E6-4EAB-ADD6-49DC8B302A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903" y="2866988"/>
            <a:ext cx="2688642" cy="1323008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0AB18AE-4B2A-46C6-85DB-A4F214E41D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8" y="2870713"/>
            <a:ext cx="4395420" cy="179003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2AF2F3-C761-4E2B-9A7E-E19A10E90FFD}"/>
              </a:ext>
            </a:extLst>
          </p:cNvPr>
          <p:cNvCxnSpPr>
            <a:cxnSpLocks/>
          </p:cNvCxnSpPr>
          <p:nvPr/>
        </p:nvCxnSpPr>
        <p:spPr>
          <a:xfrm>
            <a:off x="523409" y="2866988"/>
            <a:ext cx="132600" cy="507803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463CF2C-69E9-4F60-AE56-401C2EC2A9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1" y="5739273"/>
            <a:ext cx="4109953" cy="526073"/>
          </a:xfrm>
          <a:prstGeom prst="rect">
            <a:avLst/>
          </a:prstGeom>
        </p:spPr>
      </p:pic>
      <p:pic>
        <p:nvPicPr>
          <p:cNvPr id="39" name="Picture 3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8BAECB3C-7479-455A-807D-C8B5DD4AF8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155" y="4640198"/>
            <a:ext cx="4556508" cy="1982851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F7116AF0-806F-48B7-B307-02143F0BB4AA}"/>
              </a:ext>
            </a:extLst>
          </p:cNvPr>
          <p:cNvSpPr/>
          <p:nvPr/>
        </p:nvSpPr>
        <p:spPr>
          <a:xfrm>
            <a:off x="2075233" y="3328437"/>
            <a:ext cx="45206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C241981-38E9-4F26-9857-DAC8EA7BC4E4}"/>
              </a:ext>
            </a:extLst>
          </p:cNvPr>
          <p:cNvSpPr/>
          <p:nvPr/>
        </p:nvSpPr>
        <p:spPr>
          <a:xfrm>
            <a:off x="4510355" y="6346580"/>
            <a:ext cx="45206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A8FE0E-E429-4C87-B2C7-0846F5F47A35}"/>
              </a:ext>
            </a:extLst>
          </p:cNvPr>
          <p:cNvSpPr/>
          <p:nvPr/>
        </p:nvSpPr>
        <p:spPr>
          <a:xfrm>
            <a:off x="5915536" y="3789886"/>
            <a:ext cx="45206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C5732E3-A694-433D-ACA4-BB36F69918DD}"/>
              </a:ext>
            </a:extLst>
          </p:cNvPr>
          <p:cNvSpPr/>
          <p:nvPr/>
        </p:nvSpPr>
        <p:spPr>
          <a:xfrm>
            <a:off x="6776360" y="6087729"/>
            <a:ext cx="45206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169D078-8303-4546-B176-E6243146FC9B}"/>
              </a:ext>
            </a:extLst>
          </p:cNvPr>
          <p:cNvCxnSpPr>
            <a:cxnSpLocks/>
          </p:cNvCxnSpPr>
          <p:nvPr/>
        </p:nvCxnSpPr>
        <p:spPr>
          <a:xfrm flipV="1">
            <a:off x="267320" y="4761246"/>
            <a:ext cx="322389" cy="481485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F919EC9-CDC5-4A7B-B402-02785BED58C6}"/>
              </a:ext>
            </a:extLst>
          </p:cNvPr>
          <p:cNvCxnSpPr>
            <a:cxnSpLocks/>
          </p:cNvCxnSpPr>
          <p:nvPr/>
        </p:nvCxnSpPr>
        <p:spPr>
          <a:xfrm flipH="1">
            <a:off x="4447808" y="2369105"/>
            <a:ext cx="228072" cy="535879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0C60478-8A0E-414B-BDF3-98D59B05EA84}"/>
              </a:ext>
            </a:extLst>
          </p:cNvPr>
          <p:cNvCxnSpPr>
            <a:cxnSpLocks/>
          </p:cNvCxnSpPr>
          <p:nvPr/>
        </p:nvCxnSpPr>
        <p:spPr>
          <a:xfrm flipH="1" flipV="1">
            <a:off x="4943128" y="4343870"/>
            <a:ext cx="532998" cy="296328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F0B9DD6-9EB6-40E7-BAF2-D04D990282A6}"/>
              </a:ext>
            </a:extLst>
          </p:cNvPr>
          <p:cNvCxnSpPr>
            <a:cxnSpLocks/>
          </p:cNvCxnSpPr>
          <p:nvPr/>
        </p:nvCxnSpPr>
        <p:spPr>
          <a:xfrm flipV="1">
            <a:off x="6687224" y="4212772"/>
            <a:ext cx="152229" cy="5484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42C25E5-754F-47FC-A431-6C87F43A2146}"/>
              </a:ext>
            </a:extLst>
          </p:cNvPr>
          <p:cNvCxnSpPr>
            <a:cxnSpLocks/>
          </p:cNvCxnSpPr>
          <p:nvPr/>
        </p:nvCxnSpPr>
        <p:spPr>
          <a:xfrm>
            <a:off x="4990419" y="2637044"/>
            <a:ext cx="333957" cy="4712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8BCAD11-E2AB-4B31-9521-64208DD1180C}"/>
              </a:ext>
            </a:extLst>
          </p:cNvPr>
          <p:cNvCxnSpPr>
            <a:cxnSpLocks/>
          </p:cNvCxnSpPr>
          <p:nvPr/>
        </p:nvCxnSpPr>
        <p:spPr>
          <a:xfrm flipH="1" flipV="1">
            <a:off x="7996971" y="3065541"/>
            <a:ext cx="267493" cy="58484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2B4DC83-F0D1-430C-87DE-8AE261E1E028}"/>
              </a:ext>
            </a:extLst>
          </p:cNvPr>
          <p:cNvCxnSpPr>
            <a:cxnSpLocks/>
          </p:cNvCxnSpPr>
          <p:nvPr/>
        </p:nvCxnSpPr>
        <p:spPr>
          <a:xfrm flipH="1" flipV="1">
            <a:off x="4638006" y="5912933"/>
            <a:ext cx="451773" cy="2441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FD3A82E-8666-4A50-94AF-8B3337184CA2}"/>
              </a:ext>
            </a:extLst>
          </p:cNvPr>
          <p:cNvCxnSpPr>
            <a:cxnSpLocks/>
          </p:cNvCxnSpPr>
          <p:nvPr/>
        </p:nvCxnSpPr>
        <p:spPr>
          <a:xfrm>
            <a:off x="243469" y="5589526"/>
            <a:ext cx="173120" cy="4825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A06C27C2-C4E7-4B8D-9CC3-10DE1B748167}"/>
              </a:ext>
            </a:extLst>
          </p:cNvPr>
          <p:cNvGrpSpPr/>
          <p:nvPr/>
        </p:nvGrpSpPr>
        <p:grpSpPr>
          <a:xfrm>
            <a:off x="8336197" y="2102562"/>
            <a:ext cx="3571548" cy="1316465"/>
            <a:chOff x="8130717" y="1968995"/>
            <a:chExt cx="3571548" cy="1316465"/>
          </a:xfrm>
        </p:grpSpPr>
        <p:pic>
          <p:nvPicPr>
            <p:cNvPr id="11" name="Picture 1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D8FAB3C-803A-49F9-92C1-21DDE1A3C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130" y="2274367"/>
              <a:ext cx="2660126" cy="1011093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55C87B-DE07-4693-A64E-4F71FC288168}"/>
                </a:ext>
              </a:extLst>
            </p:cNvPr>
            <p:cNvSpPr/>
            <p:nvPr/>
          </p:nvSpPr>
          <p:spPr>
            <a:xfrm>
              <a:off x="10469618" y="1968995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9EF914DE-4EF5-4BC7-AEC0-1D2FBDDC7826}"/>
                </a:ext>
              </a:extLst>
            </p:cNvPr>
            <p:cNvCxnSpPr>
              <a:cxnSpLocks/>
            </p:cNvCxnSpPr>
            <p:nvPr/>
          </p:nvCxnSpPr>
          <p:spPr>
            <a:xfrm>
              <a:off x="8130717" y="2757471"/>
              <a:ext cx="427802" cy="308372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95FC19C-D940-4E48-85E3-FE04A3F50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77867" y="2445249"/>
              <a:ext cx="424398" cy="385476"/>
            </a:xfrm>
            <a:prstGeom prst="straightConnector1">
              <a:avLst/>
            </a:prstGeom>
            <a:ln w="381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B7E2E17-0EE9-44EB-A62F-17D2570235DD}"/>
              </a:ext>
            </a:extLst>
          </p:cNvPr>
          <p:cNvCxnSpPr>
            <a:cxnSpLocks/>
          </p:cNvCxnSpPr>
          <p:nvPr/>
        </p:nvCxnSpPr>
        <p:spPr>
          <a:xfrm>
            <a:off x="7131302" y="4761246"/>
            <a:ext cx="651946" cy="0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031F276-7A9F-4BF4-8C37-F3ACB138715B}"/>
              </a:ext>
            </a:extLst>
          </p:cNvPr>
          <p:cNvCxnSpPr>
            <a:cxnSpLocks/>
          </p:cNvCxnSpPr>
          <p:nvPr/>
        </p:nvCxnSpPr>
        <p:spPr>
          <a:xfrm>
            <a:off x="6610601" y="5631623"/>
            <a:ext cx="617822" cy="0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4F1DBF3-F322-4C16-A756-E5101B21FF9D}"/>
              </a:ext>
            </a:extLst>
          </p:cNvPr>
          <p:cNvCxnSpPr>
            <a:cxnSpLocks/>
          </p:cNvCxnSpPr>
          <p:nvPr/>
        </p:nvCxnSpPr>
        <p:spPr>
          <a:xfrm flipH="1">
            <a:off x="11359827" y="6523581"/>
            <a:ext cx="536568" cy="0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78AD7A5-9026-4A2F-AF55-7E7868D1D353}"/>
              </a:ext>
            </a:extLst>
          </p:cNvPr>
          <p:cNvCxnSpPr>
            <a:cxnSpLocks/>
          </p:cNvCxnSpPr>
          <p:nvPr/>
        </p:nvCxnSpPr>
        <p:spPr>
          <a:xfrm flipH="1">
            <a:off x="11672845" y="4942309"/>
            <a:ext cx="207454" cy="564793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F7081A4-2ABE-47D9-BB45-55BFF233A5A9}"/>
              </a:ext>
            </a:extLst>
          </p:cNvPr>
          <p:cNvCxnSpPr>
            <a:cxnSpLocks/>
          </p:cNvCxnSpPr>
          <p:nvPr/>
        </p:nvCxnSpPr>
        <p:spPr>
          <a:xfrm flipH="1">
            <a:off x="11352174" y="4328632"/>
            <a:ext cx="424398" cy="385476"/>
          </a:xfrm>
          <a:prstGeom prst="straightConnector1">
            <a:avLst/>
          </a:prstGeom>
          <a:ln w="38100"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BF5BB1-C438-464F-8568-C7FA89F0E40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3720" y="2448360"/>
              <a:ext cx="3764160" cy="2607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BF5BB1-C438-464F-8568-C7FA89F0E4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4360" y="2439000"/>
                <a:ext cx="3782880" cy="2626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9FC177-A134-433D-9D62-D9A35E9D82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32"/>
    </mc:Choice>
    <mc:Fallback xmlns="">
      <p:transition spd="slow" advTm="189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BF957B-B617-4911-9D27-EBBEBE330C2F}"/>
              </a:ext>
            </a:extLst>
          </p:cNvPr>
          <p:cNvSpPr txBox="1"/>
          <p:nvPr/>
        </p:nvSpPr>
        <p:spPr>
          <a:xfrm>
            <a:off x="3676483" y="30719"/>
            <a:ext cx="534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Classwork: Alkanes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9C703-2010-4F37-998B-327078903304}"/>
              </a:ext>
            </a:extLst>
          </p:cNvPr>
          <p:cNvSpPr txBox="1"/>
          <p:nvPr/>
        </p:nvSpPr>
        <p:spPr>
          <a:xfrm>
            <a:off x="484541" y="515365"/>
            <a:ext cx="9311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Branched chains: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Choose the longest carbon chain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2. If substituents attached, choose the one with more substituents.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If only one substituent: substituent gets lower number.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EC4ED0-923B-4194-81DE-EE9C90A97FAD}"/>
              </a:ext>
            </a:extLst>
          </p:cNvPr>
          <p:cNvSpPr txBox="1"/>
          <p:nvPr/>
        </p:nvSpPr>
        <p:spPr>
          <a:xfrm>
            <a:off x="1772323" y="6438287"/>
            <a:ext cx="177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n-octane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D971234-DBDC-4BF4-AEDF-F7887C3136C1}"/>
              </a:ext>
            </a:extLst>
          </p:cNvPr>
          <p:cNvGrpSpPr/>
          <p:nvPr/>
        </p:nvGrpSpPr>
        <p:grpSpPr>
          <a:xfrm>
            <a:off x="215749" y="5230778"/>
            <a:ext cx="5304293" cy="1416602"/>
            <a:chOff x="215749" y="5230778"/>
            <a:chExt cx="5304293" cy="141660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EFEC10F-BFE6-46FB-A519-3C056961CE81}"/>
                </a:ext>
              </a:extLst>
            </p:cNvPr>
            <p:cNvSpPr/>
            <p:nvPr/>
          </p:nvSpPr>
          <p:spPr>
            <a:xfrm>
              <a:off x="215749" y="5230778"/>
              <a:ext cx="4693150" cy="1416602"/>
            </a:xfrm>
            <a:custGeom>
              <a:avLst/>
              <a:gdLst>
                <a:gd name="connsiteX0" fmla="*/ 832215 w 4693150"/>
                <a:gd name="connsiteY0" fmla="*/ 163155 h 1416602"/>
                <a:gd name="connsiteX1" fmla="*/ 770570 w 4693150"/>
                <a:gd name="connsiteY1" fmla="*/ 214525 h 1416602"/>
                <a:gd name="connsiteX2" fmla="*/ 708925 w 4693150"/>
                <a:gd name="connsiteY2" fmla="*/ 224800 h 1416602"/>
                <a:gd name="connsiteX3" fmla="*/ 637006 w 4693150"/>
                <a:gd name="connsiteY3" fmla="*/ 245348 h 1416602"/>
                <a:gd name="connsiteX4" fmla="*/ 606184 w 4693150"/>
                <a:gd name="connsiteY4" fmla="*/ 255622 h 1416602"/>
                <a:gd name="connsiteX5" fmla="*/ 544539 w 4693150"/>
                <a:gd name="connsiteY5" fmla="*/ 286444 h 1416602"/>
                <a:gd name="connsiteX6" fmla="*/ 513716 w 4693150"/>
                <a:gd name="connsiteY6" fmla="*/ 306993 h 1416602"/>
                <a:gd name="connsiteX7" fmla="*/ 421249 w 4693150"/>
                <a:gd name="connsiteY7" fmla="*/ 337815 h 1416602"/>
                <a:gd name="connsiteX8" fmla="*/ 328781 w 4693150"/>
                <a:gd name="connsiteY8" fmla="*/ 378912 h 1416602"/>
                <a:gd name="connsiteX9" fmla="*/ 297959 w 4693150"/>
                <a:gd name="connsiteY9" fmla="*/ 409734 h 1416602"/>
                <a:gd name="connsiteX10" fmla="*/ 215766 w 4693150"/>
                <a:gd name="connsiteY10" fmla="*/ 471379 h 1416602"/>
                <a:gd name="connsiteX11" fmla="*/ 143847 w 4693150"/>
                <a:gd name="connsiteY11" fmla="*/ 563847 h 1416602"/>
                <a:gd name="connsiteX12" fmla="*/ 123298 w 4693150"/>
                <a:gd name="connsiteY12" fmla="*/ 594669 h 1416602"/>
                <a:gd name="connsiteX13" fmla="*/ 92476 w 4693150"/>
                <a:gd name="connsiteY13" fmla="*/ 625492 h 1416602"/>
                <a:gd name="connsiteX14" fmla="*/ 82202 w 4693150"/>
                <a:gd name="connsiteY14" fmla="*/ 656314 h 1416602"/>
                <a:gd name="connsiteX15" fmla="*/ 30831 w 4693150"/>
                <a:gd name="connsiteY15" fmla="*/ 717959 h 1416602"/>
                <a:gd name="connsiteX16" fmla="*/ 20557 w 4693150"/>
                <a:gd name="connsiteY16" fmla="*/ 769330 h 1416602"/>
                <a:gd name="connsiteX17" fmla="*/ 8 w 4693150"/>
                <a:gd name="connsiteY17" fmla="*/ 810426 h 1416602"/>
                <a:gd name="connsiteX18" fmla="*/ 30831 w 4693150"/>
                <a:gd name="connsiteY18" fmla="*/ 1139200 h 1416602"/>
                <a:gd name="connsiteX19" fmla="*/ 71927 w 4693150"/>
                <a:gd name="connsiteY19" fmla="*/ 1272764 h 1416602"/>
                <a:gd name="connsiteX20" fmla="*/ 102750 w 4693150"/>
                <a:gd name="connsiteY20" fmla="*/ 1303586 h 1416602"/>
                <a:gd name="connsiteX21" fmla="*/ 184943 w 4693150"/>
                <a:gd name="connsiteY21" fmla="*/ 1354957 h 1416602"/>
                <a:gd name="connsiteX22" fmla="*/ 215766 w 4693150"/>
                <a:gd name="connsiteY22" fmla="*/ 1385779 h 1416602"/>
                <a:gd name="connsiteX23" fmla="*/ 277411 w 4693150"/>
                <a:gd name="connsiteY23" fmla="*/ 1396053 h 1416602"/>
                <a:gd name="connsiteX24" fmla="*/ 369878 w 4693150"/>
                <a:gd name="connsiteY24" fmla="*/ 1416602 h 1416602"/>
                <a:gd name="connsiteX25" fmla="*/ 739748 w 4693150"/>
                <a:gd name="connsiteY25" fmla="*/ 1406328 h 1416602"/>
                <a:gd name="connsiteX26" fmla="*/ 863038 w 4693150"/>
                <a:gd name="connsiteY26" fmla="*/ 1354957 h 1416602"/>
                <a:gd name="connsiteX27" fmla="*/ 904134 w 4693150"/>
                <a:gd name="connsiteY27" fmla="*/ 1344683 h 1416602"/>
                <a:gd name="connsiteX28" fmla="*/ 955505 w 4693150"/>
                <a:gd name="connsiteY28" fmla="*/ 1324134 h 1416602"/>
                <a:gd name="connsiteX29" fmla="*/ 1017150 w 4693150"/>
                <a:gd name="connsiteY29" fmla="*/ 1293312 h 1416602"/>
                <a:gd name="connsiteX30" fmla="*/ 1109617 w 4693150"/>
                <a:gd name="connsiteY30" fmla="*/ 1283038 h 1416602"/>
                <a:gd name="connsiteX31" fmla="*/ 1643873 w 4693150"/>
                <a:gd name="connsiteY31" fmla="*/ 1252215 h 1416602"/>
                <a:gd name="connsiteX32" fmla="*/ 1767163 w 4693150"/>
                <a:gd name="connsiteY32" fmla="*/ 1231667 h 1416602"/>
                <a:gd name="connsiteX33" fmla="*/ 1797986 w 4693150"/>
                <a:gd name="connsiteY33" fmla="*/ 1221393 h 1416602"/>
                <a:gd name="connsiteX34" fmla="*/ 1849357 w 4693150"/>
                <a:gd name="connsiteY34" fmla="*/ 1200844 h 1416602"/>
                <a:gd name="connsiteX35" fmla="*/ 1952098 w 4693150"/>
                <a:gd name="connsiteY35" fmla="*/ 1190570 h 1416602"/>
                <a:gd name="connsiteX36" fmla="*/ 2044566 w 4693150"/>
                <a:gd name="connsiteY36" fmla="*/ 1139200 h 1416602"/>
                <a:gd name="connsiteX37" fmla="*/ 2095936 w 4693150"/>
                <a:gd name="connsiteY37" fmla="*/ 1128925 h 1416602"/>
                <a:gd name="connsiteX38" fmla="*/ 2198678 w 4693150"/>
                <a:gd name="connsiteY38" fmla="*/ 1098103 h 1416602"/>
                <a:gd name="connsiteX39" fmla="*/ 2291145 w 4693150"/>
                <a:gd name="connsiteY39" fmla="*/ 1067280 h 1416602"/>
                <a:gd name="connsiteX40" fmla="*/ 2589096 w 4693150"/>
                <a:gd name="connsiteY40" fmla="*/ 1077555 h 1416602"/>
                <a:gd name="connsiteX41" fmla="*/ 2619918 w 4693150"/>
                <a:gd name="connsiteY41" fmla="*/ 1087829 h 1416602"/>
                <a:gd name="connsiteX42" fmla="*/ 2712386 w 4693150"/>
                <a:gd name="connsiteY42" fmla="*/ 1139200 h 1416602"/>
                <a:gd name="connsiteX43" fmla="*/ 2743208 w 4693150"/>
                <a:gd name="connsiteY43" fmla="*/ 1149474 h 1416602"/>
                <a:gd name="connsiteX44" fmla="*/ 2774031 w 4693150"/>
                <a:gd name="connsiteY44" fmla="*/ 1170022 h 1416602"/>
                <a:gd name="connsiteX45" fmla="*/ 2835676 w 4693150"/>
                <a:gd name="connsiteY45" fmla="*/ 1180296 h 1416602"/>
                <a:gd name="connsiteX46" fmla="*/ 2876772 w 4693150"/>
                <a:gd name="connsiteY46" fmla="*/ 1200844 h 1416602"/>
                <a:gd name="connsiteX47" fmla="*/ 2907595 w 4693150"/>
                <a:gd name="connsiteY47" fmla="*/ 1231667 h 1416602"/>
                <a:gd name="connsiteX48" fmla="*/ 2989788 w 4693150"/>
                <a:gd name="connsiteY48" fmla="*/ 1241941 h 1416602"/>
                <a:gd name="connsiteX49" fmla="*/ 3123352 w 4693150"/>
                <a:gd name="connsiteY49" fmla="*/ 1272764 h 1416602"/>
                <a:gd name="connsiteX50" fmla="*/ 3174723 w 4693150"/>
                <a:gd name="connsiteY50" fmla="*/ 1293312 h 1416602"/>
                <a:gd name="connsiteX51" fmla="*/ 3246642 w 4693150"/>
                <a:gd name="connsiteY51" fmla="*/ 1324134 h 1416602"/>
                <a:gd name="connsiteX52" fmla="*/ 3698705 w 4693150"/>
                <a:gd name="connsiteY52" fmla="*/ 1293312 h 1416602"/>
                <a:gd name="connsiteX53" fmla="*/ 3760350 w 4693150"/>
                <a:gd name="connsiteY53" fmla="*/ 1283038 h 1416602"/>
                <a:gd name="connsiteX54" fmla="*/ 3832269 w 4693150"/>
                <a:gd name="connsiteY54" fmla="*/ 1262489 h 1416602"/>
                <a:gd name="connsiteX55" fmla="*/ 3955559 w 4693150"/>
                <a:gd name="connsiteY55" fmla="*/ 1231667 h 1416602"/>
                <a:gd name="connsiteX56" fmla="*/ 4037752 w 4693150"/>
                <a:gd name="connsiteY56" fmla="*/ 1190570 h 1416602"/>
                <a:gd name="connsiteX57" fmla="*/ 4140494 w 4693150"/>
                <a:gd name="connsiteY57" fmla="*/ 1139200 h 1416602"/>
                <a:gd name="connsiteX58" fmla="*/ 4171316 w 4693150"/>
                <a:gd name="connsiteY58" fmla="*/ 1128925 h 1416602"/>
                <a:gd name="connsiteX59" fmla="*/ 4202139 w 4693150"/>
                <a:gd name="connsiteY59" fmla="*/ 1108377 h 1416602"/>
                <a:gd name="connsiteX60" fmla="*/ 4232961 w 4693150"/>
                <a:gd name="connsiteY60" fmla="*/ 1098103 h 1416602"/>
                <a:gd name="connsiteX61" fmla="*/ 4325429 w 4693150"/>
                <a:gd name="connsiteY61" fmla="*/ 1036458 h 1416602"/>
                <a:gd name="connsiteX62" fmla="*/ 4407622 w 4693150"/>
                <a:gd name="connsiteY62" fmla="*/ 954265 h 1416602"/>
                <a:gd name="connsiteX63" fmla="*/ 4572008 w 4693150"/>
                <a:gd name="connsiteY63" fmla="*/ 789878 h 1416602"/>
                <a:gd name="connsiteX64" fmla="*/ 4623379 w 4693150"/>
                <a:gd name="connsiteY64" fmla="*/ 738507 h 1416602"/>
                <a:gd name="connsiteX65" fmla="*/ 4654202 w 4693150"/>
                <a:gd name="connsiteY65" fmla="*/ 707685 h 1416602"/>
                <a:gd name="connsiteX66" fmla="*/ 4654202 w 4693150"/>
                <a:gd name="connsiteY66" fmla="*/ 245348 h 1416602"/>
                <a:gd name="connsiteX67" fmla="*/ 4623379 w 4693150"/>
                <a:gd name="connsiteY67" fmla="*/ 214525 h 1416602"/>
                <a:gd name="connsiteX68" fmla="*/ 4613105 w 4693150"/>
                <a:gd name="connsiteY68" fmla="*/ 173429 h 1416602"/>
                <a:gd name="connsiteX69" fmla="*/ 4561734 w 4693150"/>
                <a:gd name="connsiteY69" fmla="*/ 122058 h 1416602"/>
                <a:gd name="connsiteX70" fmla="*/ 4520638 w 4693150"/>
                <a:gd name="connsiteY70" fmla="*/ 111784 h 1416602"/>
                <a:gd name="connsiteX71" fmla="*/ 4500089 w 4693150"/>
                <a:gd name="connsiteY71" fmla="*/ 91235 h 1416602"/>
                <a:gd name="connsiteX72" fmla="*/ 3667882 w 4693150"/>
                <a:gd name="connsiteY72" fmla="*/ 70687 h 1416602"/>
                <a:gd name="connsiteX73" fmla="*/ 3565141 w 4693150"/>
                <a:gd name="connsiteY73" fmla="*/ 91235 h 1416602"/>
                <a:gd name="connsiteX74" fmla="*/ 3503496 w 4693150"/>
                <a:gd name="connsiteY74" fmla="*/ 101510 h 1416602"/>
                <a:gd name="connsiteX75" fmla="*/ 3380206 w 4693150"/>
                <a:gd name="connsiteY75" fmla="*/ 152880 h 1416602"/>
                <a:gd name="connsiteX76" fmla="*/ 3287739 w 4693150"/>
                <a:gd name="connsiteY76" fmla="*/ 163155 h 1416602"/>
                <a:gd name="connsiteX77" fmla="*/ 2948691 w 4693150"/>
                <a:gd name="connsiteY77" fmla="*/ 214525 h 1416602"/>
                <a:gd name="connsiteX78" fmla="*/ 2835676 w 4693150"/>
                <a:gd name="connsiteY78" fmla="*/ 224800 h 1416602"/>
                <a:gd name="connsiteX79" fmla="*/ 2671289 w 4693150"/>
                <a:gd name="connsiteY79" fmla="*/ 245348 h 1416602"/>
                <a:gd name="connsiteX80" fmla="*/ 2547999 w 4693150"/>
                <a:gd name="connsiteY80" fmla="*/ 255622 h 1416602"/>
                <a:gd name="connsiteX81" fmla="*/ 2404161 w 4693150"/>
                <a:gd name="connsiteY81" fmla="*/ 276170 h 1416602"/>
                <a:gd name="connsiteX82" fmla="*/ 2280871 w 4693150"/>
                <a:gd name="connsiteY82" fmla="*/ 306993 h 1416602"/>
                <a:gd name="connsiteX83" fmla="*/ 2178130 w 4693150"/>
                <a:gd name="connsiteY83" fmla="*/ 317267 h 1416602"/>
                <a:gd name="connsiteX84" fmla="*/ 1911002 w 4693150"/>
                <a:gd name="connsiteY84" fmla="*/ 296719 h 1416602"/>
                <a:gd name="connsiteX85" fmla="*/ 1787712 w 4693150"/>
                <a:gd name="connsiteY85" fmla="*/ 276170 h 1416602"/>
                <a:gd name="connsiteX86" fmla="*/ 1695244 w 4693150"/>
                <a:gd name="connsiteY86" fmla="*/ 265896 h 1416602"/>
                <a:gd name="connsiteX87" fmla="*/ 1530858 w 4693150"/>
                <a:gd name="connsiteY87" fmla="*/ 245348 h 1416602"/>
                <a:gd name="connsiteX88" fmla="*/ 1387020 w 4693150"/>
                <a:gd name="connsiteY88" fmla="*/ 204251 h 1416602"/>
                <a:gd name="connsiteX89" fmla="*/ 1356197 w 4693150"/>
                <a:gd name="connsiteY89" fmla="*/ 183703 h 1416602"/>
                <a:gd name="connsiteX90" fmla="*/ 1263730 w 4693150"/>
                <a:gd name="connsiteY90" fmla="*/ 173429 h 1416602"/>
                <a:gd name="connsiteX91" fmla="*/ 1222633 w 4693150"/>
                <a:gd name="connsiteY91" fmla="*/ 152880 h 1416602"/>
                <a:gd name="connsiteX92" fmla="*/ 1099343 w 4693150"/>
                <a:gd name="connsiteY92" fmla="*/ 122058 h 1416602"/>
                <a:gd name="connsiteX93" fmla="*/ 924682 w 4693150"/>
                <a:gd name="connsiteY93" fmla="*/ 132332 h 1416602"/>
                <a:gd name="connsiteX94" fmla="*/ 883586 w 4693150"/>
                <a:gd name="connsiteY94" fmla="*/ 152880 h 1416602"/>
                <a:gd name="connsiteX95" fmla="*/ 791118 w 4693150"/>
                <a:gd name="connsiteY95" fmla="*/ 163155 h 1416602"/>
                <a:gd name="connsiteX96" fmla="*/ 708925 w 4693150"/>
                <a:gd name="connsiteY96" fmla="*/ 183703 h 141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4693150" h="1416602">
                  <a:moveTo>
                    <a:pt x="832215" y="163155"/>
                  </a:moveTo>
                  <a:cubicBezTo>
                    <a:pt x="811667" y="180278"/>
                    <a:pt x="794494" y="202563"/>
                    <a:pt x="770570" y="214525"/>
                  </a:cubicBezTo>
                  <a:cubicBezTo>
                    <a:pt x="751937" y="223841"/>
                    <a:pt x="729223" y="220116"/>
                    <a:pt x="708925" y="224800"/>
                  </a:cubicBezTo>
                  <a:cubicBezTo>
                    <a:pt x="684631" y="230406"/>
                    <a:pt x="660887" y="238184"/>
                    <a:pt x="637006" y="245348"/>
                  </a:cubicBezTo>
                  <a:cubicBezTo>
                    <a:pt x="626633" y="248460"/>
                    <a:pt x="616080" y="251224"/>
                    <a:pt x="606184" y="255622"/>
                  </a:cubicBezTo>
                  <a:cubicBezTo>
                    <a:pt x="585190" y="264952"/>
                    <a:pt x="564622" y="275287"/>
                    <a:pt x="544539" y="286444"/>
                  </a:cubicBezTo>
                  <a:cubicBezTo>
                    <a:pt x="533745" y="292441"/>
                    <a:pt x="525114" y="302244"/>
                    <a:pt x="513716" y="306993"/>
                  </a:cubicBezTo>
                  <a:cubicBezTo>
                    <a:pt x="483726" y="319489"/>
                    <a:pt x="449108" y="321099"/>
                    <a:pt x="421249" y="337815"/>
                  </a:cubicBezTo>
                  <a:cubicBezTo>
                    <a:pt x="357770" y="375903"/>
                    <a:pt x="389251" y="363795"/>
                    <a:pt x="328781" y="378912"/>
                  </a:cubicBezTo>
                  <a:cubicBezTo>
                    <a:pt x="318507" y="389186"/>
                    <a:pt x="309583" y="401016"/>
                    <a:pt x="297959" y="409734"/>
                  </a:cubicBezTo>
                  <a:cubicBezTo>
                    <a:pt x="240307" y="452973"/>
                    <a:pt x="256214" y="422842"/>
                    <a:pt x="215766" y="471379"/>
                  </a:cubicBezTo>
                  <a:cubicBezTo>
                    <a:pt x="190768" y="501377"/>
                    <a:pt x="165508" y="531358"/>
                    <a:pt x="143847" y="563847"/>
                  </a:cubicBezTo>
                  <a:cubicBezTo>
                    <a:pt x="136997" y="574121"/>
                    <a:pt x="131203" y="585183"/>
                    <a:pt x="123298" y="594669"/>
                  </a:cubicBezTo>
                  <a:cubicBezTo>
                    <a:pt x="113996" y="605831"/>
                    <a:pt x="102750" y="615218"/>
                    <a:pt x="92476" y="625492"/>
                  </a:cubicBezTo>
                  <a:cubicBezTo>
                    <a:pt x="89051" y="635766"/>
                    <a:pt x="87045" y="646628"/>
                    <a:pt x="82202" y="656314"/>
                  </a:cubicBezTo>
                  <a:cubicBezTo>
                    <a:pt x="67898" y="684922"/>
                    <a:pt x="53553" y="695237"/>
                    <a:pt x="30831" y="717959"/>
                  </a:cubicBezTo>
                  <a:cubicBezTo>
                    <a:pt x="27406" y="735083"/>
                    <a:pt x="26079" y="752763"/>
                    <a:pt x="20557" y="769330"/>
                  </a:cubicBezTo>
                  <a:cubicBezTo>
                    <a:pt x="15714" y="783860"/>
                    <a:pt x="-417" y="795116"/>
                    <a:pt x="8" y="810426"/>
                  </a:cubicBezTo>
                  <a:cubicBezTo>
                    <a:pt x="3064" y="920455"/>
                    <a:pt x="18675" y="1029801"/>
                    <a:pt x="30831" y="1139200"/>
                  </a:cubicBezTo>
                  <a:cubicBezTo>
                    <a:pt x="33805" y="1165963"/>
                    <a:pt x="71569" y="1272406"/>
                    <a:pt x="71927" y="1272764"/>
                  </a:cubicBezTo>
                  <a:cubicBezTo>
                    <a:pt x="82201" y="1283038"/>
                    <a:pt x="91126" y="1294868"/>
                    <a:pt x="102750" y="1303586"/>
                  </a:cubicBezTo>
                  <a:cubicBezTo>
                    <a:pt x="122797" y="1318621"/>
                    <a:pt x="163421" y="1337022"/>
                    <a:pt x="184943" y="1354957"/>
                  </a:cubicBezTo>
                  <a:cubicBezTo>
                    <a:pt x="196105" y="1364259"/>
                    <a:pt x="202488" y="1379878"/>
                    <a:pt x="215766" y="1385779"/>
                  </a:cubicBezTo>
                  <a:cubicBezTo>
                    <a:pt x="234802" y="1394239"/>
                    <a:pt x="256984" y="1391967"/>
                    <a:pt x="277411" y="1396053"/>
                  </a:cubicBezTo>
                  <a:cubicBezTo>
                    <a:pt x="308372" y="1402245"/>
                    <a:pt x="339056" y="1409752"/>
                    <a:pt x="369878" y="1416602"/>
                  </a:cubicBezTo>
                  <a:cubicBezTo>
                    <a:pt x="493168" y="1413177"/>
                    <a:pt x="616684" y="1414532"/>
                    <a:pt x="739748" y="1406328"/>
                  </a:cubicBezTo>
                  <a:cubicBezTo>
                    <a:pt x="911590" y="1394872"/>
                    <a:pt x="779889" y="1402470"/>
                    <a:pt x="863038" y="1354957"/>
                  </a:cubicBezTo>
                  <a:cubicBezTo>
                    <a:pt x="875298" y="1347951"/>
                    <a:pt x="890738" y="1349148"/>
                    <a:pt x="904134" y="1344683"/>
                  </a:cubicBezTo>
                  <a:cubicBezTo>
                    <a:pt x="921630" y="1338851"/>
                    <a:pt x="938715" y="1331766"/>
                    <a:pt x="955505" y="1324134"/>
                  </a:cubicBezTo>
                  <a:cubicBezTo>
                    <a:pt x="976419" y="1314627"/>
                    <a:pt x="994952" y="1299231"/>
                    <a:pt x="1017150" y="1293312"/>
                  </a:cubicBezTo>
                  <a:cubicBezTo>
                    <a:pt x="1047115" y="1285321"/>
                    <a:pt x="1078985" y="1287875"/>
                    <a:pt x="1109617" y="1283038"/>
                  </a:cubicBezTo>
                  <a:cubicBezTo>
                    <a:pt x="1430014" y="1232448"/>
                    <a:pt x="862007" y="1270831"/>
                    <a:pt x="1643873" y="1252215"/>
                  </a:cubicBezTo>
                  <a:cubicBezTo>
                    <a:pt x="1684970" y="1245366"/>
                    <a:pt x="1726309" y="1239838"/>
                    <a:pt x="1767163" y="1231667"/>
                  </a:cubicBezTo>
                  <a:cubicBezTo>
                    <a:pt x="1777783" y="1229543"/>
                    <a:pt x="1787846" y="1225196"/>
                    <a:pt x="1797986" y="1221393"/>
                  </a:cubicBezTo>
                  <a:cubicBezTo>
                    <a:pt x="1815255" y="1214917"/>
                    <a:pt x="1831272" y="1204461"/>
                    <a:pt x="1849357" y="1200844"/>
                  </a:cubicBezTo>
                  <a:cubicBezTo>
                    <a:pt x="1883106" y="1194094"/>
                    <a:pt x="1917851" y="1193995"/>
                    <a:pt x="1952098" y="1190570"/>
                  </a:cubicBezTo>
                  <a:cubicBezTo>
                    <a:pt x="1984455" y="1168999"/>
                    <a:pt x="2004586" y="1153738"/>
                    <a:pt x="2044566" y="1139200"/>
                  </a:cubicBezTo>
                  <a:cubicBezTo>
                    <a:pt x="2060977" y="1133232"/>
                    <a:pt x="2078813" y="1132350"/>
                    <a:pt x="2095936" y="1128925"/>
                  </a:cubicBezTo>
                  <a:cubicBezTo>
                    <a:pt x="2157942" y="1087589"/>
                    <a:pt x="2092896" y="1124549"/>
                    <a:pt x="2198678" y="1098103"/>
                  </a:cubicBezTo>
                  <a:cubicBezTo>
                    <a:pt x="2230198" y="1090223"/>
                    <a:pt x="2291145" y="1067280"/>
                    <a:pt x="2291145" y="1067280"/>
                  </a:cubicBezTo>
                  <a:cubicBezTo>
                    <a:pt x="2390462" y="1070705"/>
                    <a:pt x="2489914" y="1071356"/>
                    <a:pt x="2589096" y="1077555"/>
                  </a:cubicBezTo>
                  <a:cubicBezTo>
                    <a:pt x="2599905" y="1078231"/>
                    <a:pt x="2609964" y="1083563"/>
                    <a:pt x="2619918" y="1087829"/>
                  </a:cubicBezTo>
                  <a:cubicBezTo>
                    <a:pt x="2689184" y="1117514"/>
                    <a:pt x="2634443" y="1100228"/>
                    <a:pt x="2712386" y="1139200"/>
                  </a:cubicBezTo>
                  <a:cubicBezTo>
                    <a:pt x="2722072" y="1144043"/>
                    <a:pt x="2733522" y="1144631"/>
                    <a:pt x="2743208" y="1149474"/>
                  </a:cubicBezTo>
                  <a:cubicBezTo>
                    <a:pt x="2754253" y="1154996"/>
                    <a:pt x="2762317" y="1166117"/>
                    <a:pt x="2774031" y="1170022"/>
                  </a:cubicBezTo>
                  <a:cubicBezTo>
                    <a:pt x="2793794" y="1176609"/>
                    <a:pt x="2815128" y="1176871"/>
                    <a:pt x="2835676" y="1180296"/>
                  </a:cubicBezTo>
                  <a:cubicBezTo>
                    <a:pt x="2849375" y="1187145"/>
                    <a:pt x="2864309" y="1191942"/>
                    <a:pt x="2876772" y="1200844"/>
                  </a:cubicBezTo>
                  <a:cubicBezTo>
                    <a:pt x="2888596" y="1209289"/>
                    <a:pt x="2893940" y="1226701"/>
                    <a:pt x="2907595" y="1231667"/>
                  </a:cubicBezTo>
                  <a:cubicBezTo>
                    <a:pt x="2933543" y="1241103"/>
                    <a:pt x="2962390" y="1238516"/>
                    <a:pt x="2989788" y="1241941"/>
                  </a:cubicBezTo>
                  <a:cubicBezTo>
                    <a:pt x="3181774" y="1305935"/>
                    <a:pt x="2909950" y="1219413"/>
                    <a:pt x="3123352" y="1272764"/>
                  </a:cubicBezTo>
                  <a:cubicBezTo>
                    <a:pt x="3141244" y="1277237"/>
                    <a:pt x="3157455" y="1286836"/>
                    <a:pt x="3174723" y="1293312"/>
                  </a:cubicBezTo>
                  <a:cubicBezTo>
                    <a:pt x="3235191" y="1315987"/>
                    <a:pt x="3174480" y="1288054"/>
                    <a:pt x="3246642" y="1324134"/>
                  </a:cubicBezTo>
                  <a:lnTo>
                    <a:pt x="3698705" y="1293312"/>
                  </a:lnTo>
                  <a:cubicBezTo>
                    <a:pt x="3719470" y="1291651"/>
                    <a:pt x="3740052" y="1287722"/>
                    <a:pt x="3760350" y="1283038"/>
                  </a:cubicBezTo>
                  <a:cubicBezTo>
                    <a:pt x="3784644" y="1277432"/>
                    <a:pt x="3807975" y="1268095"/>
                    <a:pt x="3832269" y="1262489"/>
                  </a:cubicBezTo>
                  <a:cubicBezTo>
                    <a:pt x="3967171" y="1231357"/>
                    <a:pt x="3820197" y="1276787"/>
                    <a:pt x="3955559" y="1231667"/>
                  </a:cubicBezTo>
                  <a:cubicBezTo>
                    <a:pt x="4016927" y="1170297"/>
                    <a:pt x="3950262" y="1225565"/>
                    <a:pt x="4037752" y="1190570"/>
                  </a:cubicBezTo>
                  <a:cubicBezTo>
                    <a:pt x="4073303" y="1176350"/>
                    <a:pt x="4104170" y="1151309"/>
                    <a:pt x="4140494" y="1139200"/>
                  </a:cubicBezTo>
                  <a:cubicBezTo>
                    <a:pt x="4150768" y="1135775"/>
                    <a:pt x="4161630" y="1133768"/>
                    <a:pt x="4171316" y="1128925"/>
                  </a:cubicBezTo>
                  <a:cubicBezTo>
                    <a:pt x="4182360" y="1123403"/>
                    <a:pt x="4191094" y="1113899"/>
                    <a:pt x="4202139" y="1108377"/>
                  </a:cubicBezTo>
                  <a:cubicBezTo>
                    <a:pt x="4211825" y="1103534"/>
                    <a:pt x="4223275" y="1102946"/>
                    <a:pt x="4232961" y="1098103"/>
                  </a:cubicBezTo>
                  <a:cubicBezTo>
                    <a:pt x="4256536" y="1086316"/>
                    <a:pt x="4304782" y="1055384"/>
                    <a:pt x="4325429" y="1036458"/>
                  </a:cubicBezTo>
                  <a:cubicBezTo>
                    <a:pt x="4353991" y="1010276"/>
                    <a:pt x="4380224" y="981663"/>
                    <a:pt x="4407622" y="954265"/>
                  </a:cubicBezTo>
                  <a:lnTo>
                    <a:pt x="4572008" y="789878"/>
                  </a:lnTo>
                  <a:lnTo>
                    <a:pt x="4623379" y="738507"/>
                  </a:lnTo>
                  <a:lnTo>
                    <a:pt x="4654202" y="707685"/>
                  </a:lnTo>
                  <a:cubicBezTo>
                    <a:pt x="4706078" y="500177"/>
                    <a:pt x="4706188" y="557265"/>
                    <a:pt x="4654202" y="245348"/>
                  </a:cubicBezTo>
                  <a:cubicBezTo>
                    <a:pt x="4651813" y="231016"/>
                    <a:pt x="4633653" y="224799"/>
                    <a:pt x="4623379" y="214525"/>
                  </a:cubicBezTo>
                  <a:cubicBezTo>
                    <a:pt x="4619954" y="200826"/>
                    <a:pt x="4618667" y="186408"/>
                    <a:pt x="4613105" y="173429"/>
                  </a:cubicBezTo>
                  <a:cubicBezTo>
                    <a:pt x="4602830" y="149454"/>
                    <a:pt x="4585709" y="132333"/>
                    <a:pt x="4561734" y="122058"/>
                  </a:cubicBezTo>
                  <a:cubicBezTo>
                    <a:pt x="4548755" y="116496"/>
                    <a:pt x="4534337" y="115209"/>
                    <a:pt x="4520638" y="111784"/>
                  </a:cubicBezTo>
                  <a:cubicBezTo>
                    <a:pt x="4513788" y="104934"/>
                    <a:pt x="4507531" y="97436"/>
                    <a:pt x="4500089" y="91235"/>
                  </a:cubicBezTo>
                  <a:cubicBezTo>
                    <a:pt x="4272834" y="-98145"/>
                    <a:pt x="4093824" y="65155"/>
                    <a:pt x="3667882" y="70687"/>
                  </a:cubicBezTo>
                  <a:lnTo>
                    <a:pt x="3565141" y="91235"/>
                  </a:lnTo>
                  <a:cubicBezTo>
                    <a:pt x="3544666" y="95074"/>
                    <a:pt x="3523259" y="94922"/>
                    <a:pt x="3503496" y="101510"/>
                  </a:cubicBezTo>
                  <a:cubicBezTo>
                    <a:pt x="3409706" y="132773"/>
                    <a:pt x="3475687" y="133783"/>
                    <a:pt x="3380206" y="152880"/>
                  </a:cubicBezTo>
                  <a:cubicBezTo>
                    <a:pt x="3349796" y="158962"/>
                    <a:pt x="3318439" y="158769"/>
                    <a:pt x="3287739" y="163155"/>
                  </a:cubicBezTo>
                  <a:cubicBezTo>
                    <a:pt x="2980278" y="207079"/>
                    <a:pt x="3401880" y="157876"/>
                    <a:pt x="2948691" y="214525"/>
                  </a:cubicBezTo>
                  <a:cubicBezTo>
                    <a:pt x="2911156" y="219217"/>
                    <a:pt x="2873272" y="220623"/>
                    <a:pt x="2835676" y="224800"/>
                  </a:cubicBezTo>
                  <a:cubicBezTo>
                    <a:pt x="2780792" y="230898"/>
                    <a:pt x="2726197" y="239465"/>
                    <a:pt x="2671289" y="245348"/>
                  </a:cubicBezTo>
                  <a:cubicBezTo>
                    <a:pt x="2630285" y="249741"/>
                    <a:pt x="2588966" y="250895"/>
                    <a:pt x="2547999" y="255622"/>
                  </a:cubicBezTo>
                  <a:cubicBezTo>
                    <a:pt x="2499885" y="261173"/>
                    <a:pt x="2451722" y="267024"/>
                    <a:pt x="2404161" y="276170"/>
                  </a:cubicBezTo>
                  <a:cubicBezTo>
                    <a:pt x="2362562" y="284170"/>
                    <a:pt x="2323022" y="302778"/>
                    <a:pt x="2280871" y="306993"/>
                  </a:cubicBezTo>
                  <a:lnTo>
                    <a:pt x="2178130" y="317267"/>
                  </a:lnTo>
                  <a:cubicBezTo>
                    <a:pt x="2089087" y="310418"/>
                    <a:pt x="1999817" y="306068"/>
                    <a:pt x="1911002" y="296719"/>
                  </a:cubicBezTo>
                  <a:cubicBezTo>
                    <a:pt x="1869567" y="292357"/>
                    <a:pt x="1828957" y="282062"/>
                    <a:pt x="1787712" y="276170"/>
                  </a:cubicBezTo>
                  <a:cubicBezTo>
                    <a:pt x="1757011" y="271784"/>
                    <a:pt x="1726035" y="269591"/>
                    <a:pt x="1695244" y="265896"/>
                  </a:cubicBezTo>
                  <a:lnTo>
                    <a:pt x="1530858" y="245348"/>
                  </a:lnTo>
                  <a:cubicBezTo>
                    <a:pt x="1494000" y="240083"/>
                    <a:pt x="1409779" y="219423"/>
                    <a:pt x="1387020" y="204251"/>
                  </a:cubicBezTo>
                  <a:cubicBezTo>
                    <a:pt x="1376746" y="197402"/>
                    <a:pt x="1368176" y="186698"/>
                    <a:pt x="1356197" y="183703"/>
                  </a:cubicBezTo>
                  <a:cubicBezTo>
                    <a:pt x="1326111" y="176182"/>
                    <a:pt x="1294552" y="176854"/>
                    <a:pt x="1263730" y="173429"/>
                  </a:cubicBezTo>
                  <a:cubicBezTo>
                    <a:pt x="1250031" y="166579"/>
                    <a:pt x="1236711" y="158913"/>
                    <a:pt x="1222633" y="152880"/>
                  </a:cubicBezTo>
                  <a:cubicBezTo>
                    <a:pt x="1189908" y="138855"/>
                    <a:pt x="1120599" y="126781"/>
                    <a:pt x="1099343" y="122058"/>
                  </a:cubicBezTo>
                  <a:cubicBezTo>
                    <a:pt x="1041123" y="125483"/>
                    <a:pt x="982417" y="124084"/>
                    <a:pt x="924682" y="132332"/>
                  </a:cubicBezTo>
                  <a:cubicBezTo>
                    <a:pt x="909520" y="134498"/>
                    <a:pt x="898509" y="149436"/>
                    <a:pt x="883586" y="152880"/>
                  </a:cubicBezTo>
                  <a:cubicBezTo>
                    <a:pt x="853368" y="159854"/>
                    <a:pt x="821941" y="159730"/>
                    <a:pt x="791118" y="163155"/>
                  </a:cubicBezTo>
                  <a:lnTo>
                    <a:pt x="708925" y="183703"/>
                  </a:lnTo>
                </a:path>
              </a:pathLst>
            </a:custGeom>
            <a:solidFill>
              <a:schemeClr val="bg1"/>
            </a:solidFill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C241981-38E9-4F26-9857-DAC8EA7BC4E4}"/>
                </a:ext>
              </a:extLst>
            </p:cNvPr>
            <p:cNvSpPr/>
            <p:nvPr/>
          </p:nvSpPr>
          <p:spPr>
            <a:xfrm>
              <a:off x="5067979" y="5538969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5F0DA1D-3983-42F1-88DE-5BE45F862AD3}"/>
                </a:ext>
              </a:extLst>
            </p:cNvPr>
            <p:cNvSpPr/>
            <p:nvPr/>
          </p:nvSpPr>
          <p:spPr>
            <a:xfrm>
              <a:off x="457106" y="575872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1266B6E-28F7-4957-9BAB-CD44268ADDEE}"/>
                </a:ext>
              </a:extLst>
            </p:cNvPr>
            <p:cNvSpPr/>
            <p:nvPr/>
          </p:nvSpPr>
          <p:spPr>
            <a:xfrm>
              <a:off x="1216716" y="542870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4C1CAB0-EA97-4835-87C7-359B7224087C}"/>
                </a:ext>
              </a:extLst>
            </p:cNvPr>
            <p:cNvSpPr/>
            <p:nvPr/>
          </p:nvSpPr>
          <p:spPr>
            <a:xfrm>
              <a:off x="1733135" y="574790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7858370-9102-4BC5-B6A9-18C4D64B54C2}"/>
                </a:ext>
              </a:extLst>
            </p:cNvPr>
            <p:cNvSpPr/>
            <p:nvPr/>
          </p:nvSpPr>
          <p:spPr>
            <a:xfrm>
              <a:off x="2196103" y="597638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D698EE6-0F91-499A-8208-97D69873B017}"/>
                </a:ext>
              </a:extLst>
            </p:cNvPr>
            <p:cNvSpPr/>
            <p:nvPr/>
          </p:nvSpPr>
          <p:spPr>
            <a:xfrm>
              <a:off x="2710990" y="5763589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1B12BB2-00F5-44EC-9FDA-D01DD0BEEC9C}"/>
                </a:ext>
              </a:extLst>
            </p:cNvPr>
            <p:cNvSpPr/>
            <p:nvPr/>
          </p:nvSpPr>
          <p:spPr>
            <a:xfrm>
              <a:off x="3275815" y="597021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6E8E829-D6AA-4692-AC50-595345C30C26}"/>
                </a:ext>
              </a:extLst>
            </p:cNvPr>
            <p:cNvSpPr/>
            <p:nvPr/>
          </p:nvSpPr>
          <p:spPr>
            <a:xfrm>
              <a:off x="3741185" y="573927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37DAC10-5581-4A87-8CAD-43956BCB843A}"/>
                </a:ext>
              </a:extLst>
            </p:cNvPr>
            <p:cNvSpPr/>
            <p:nvPr/>
          </p:nvSpPr>
          <p:spPr>
            <a:xfrm>
              <a:off x="4292089" y="547010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pic>
          <p:nvPicPr>
            <p:cNvPr id="26" name="Picture 2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463CF2C-69E9-4F60-AE56-401C2EC2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321" y="5739273"/>
              <a:ext cx="4109953" cy="526073"/>
            </a:xfrm>
            <a:prstGeom prst="rect">
              <a:avLst/>
            </a:prstGeom>
          </p:spPr>
        </p:pic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D83EEA6B-9F70-4C87-B93E-D4BFE725DCFE}"/>
              </a:ext>
            </a:extLst>
          </p:cNvPr>
          <p:cNvGrpSpPr/>
          <p:nvPr/>
        </p:nvGrpSpPr>
        <p:grpSpPr>
          <a:xfrm>
            <a:off x="353803" y="2404153"/>
            <a:ext cx="4577175" cy="2753474"/>
            <a:chOff x="353803" y="2404153"/>
            <a:chExt cx="4577175" cy="275347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AB5F76-2404-4DF3-9BE5-D1EDAC6BB481}"/>
                </a:ext>
              </a:extLst>
            </p:cNvPr>
            <p:cNvGrpSpPr/>
            <p:nvPr/>
          </p:nvGrpSpPr>
          <p:grpSpPr>
            <a:xfrm>
              <a:off x="418241" y="2504835"/>
              <a:ext cx="4512737" cy="2155912"/>
              <a:chOff x="238093" y="2615001"/>
              <a:chExt cx="4278548" cy="1967490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F2AF2F3-C761-4E2B-9A7E-E19A10E90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93" y="2615001"/>
                <a:ext cx="125719" cy="463422"/>
              </a:xfrm>
              <a:prstGeom prst="straightConnector1">
                <a:avLst/>
              </a:prstGeom>
              <a:ln w="3810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" name="Picture 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20AB18AE-4B2A-46C6-85DB-A4F214E41D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322" y="2948902"/>
                <a:ext cx="4167319" cy="1633589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5D6506-BF0A-4D2D-B110-E30B14B5FCFD}"/>
                </a:ext>
              </a:extLst>
            </p:cNvPr>
            <p:cNvSpPr txBox="1"/>
            <p:nvPr/>
          </p:nvSpPr>
          <p:spPr>
            <a:xfrm>
              <a:off x="640925" y="2568291"/>
              <a:ext cx="3465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9-ethyl-3-methyldodecane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7116AF0-806F-48B7-B307-02143F0BB4AA}"/>
                </a:ext>
              </a:extLst>
            </p:cNvPr>
            <p:cNvSpPr/>
            <p:nvPr/>
          </p:nvSpPr>
          <p:spPr>
            <a:xfrm>
              <a:off x="2075233" y="3328437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44E3B2-7BD8-44DE-BA8B-DC9B8FBE583A}"/>
                </a:ext>
              </a:extLst>
            </p:cNvPr>
            <p:cNvSpPr/>
            <p:nvPr/>
          </p:nvSpPr>
          <p:spPr>
            <a:xfrm>
              <a:off x="601470" y="313884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997A1E-3100-48B2-BBC7-A5BA25AF95E5}"/>
                </a:ext>
              </a:extLst>
            </p:cNvPr>
            <p:cNvSpPr/>
            <p:nvPr/>
          </p:nvSpPr>
          <p:spPr>
            <a:xfrm>
              <a:off x="1112210" y="342270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C65B137-8396-44E5-897E-BD0FA3104E84}"/>
                </a:ext>
              </a:extLst>
            </p:cNvPr>
            <p:cNvSpPr/>
            <p:nvPr/>
          </p:nvSpPr>
          <p:spPr>
            <a:xfrm>
              <a:off x="1328134" y="398252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DB357D-7C98-4C8A-A7BB-B91E409EE27C}"/>
                </a:ext>
              </a:extLst>
            </p:cNvPr>
            <p:cNvSpPr/>
            <p:nvPr/>
          </p:nvSpPr>
          <p:spPr>
            <a:xfrm>
              <a:off x="1559549" y="469075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0743CCB-8C9C-43A8-805F-72AA3D1E1E39}"/>
                </a:ext>
              </a:extLst>
            </p:cNvPr>
            <p:cNvSpPr/>
            <p:nvPr/>
          </p:nvSpPr>
          <p:spPr>
            <a:xfrm>
              <a:off x="1993724" y="3915854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4F19929-E786-4DAD-B7CD-B24F8D343707}"/>
                </a:ext>
              </a:extLst>
            </p:cNvPr>
            <p:cNvSpPr/>
            <p:nvPr/>
          </p:nvSpPr>
          <p:spPr>
            <a:xfrm>
              <a:off x="2448151" y="465770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357B1B-415F-4E36-A3E0-F7609EE515E6}"/>
                </a:ext>
              </a:extLst>
            </p:cNvPr>
            <p:cNvSpPr/>
            <p:nvPr/>
          </p:nvSpPr>
          <p:spPr>
            <a:xfrm>
              <a:off x="2878701" y="384695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8E08BD-F19F-48F1-8C9A-B0453ADDE709}"/>
                </a:ext>
              </a:extLst>
            </p:cNvPr>
            <p:cNvSpPr/>
            <p:nvPr/>
          </p:nvSpPr>
          <p:spPr>
            <a:xfrm>
              <a:off x="3389833" y="469075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4E25C9-73DA-41DA-A6D0-AECB6AB6E49B}"/>
                </a:ext>
              </a:extLst>
            </p:cNvPr>
            <p:cNvSpPr/>
            <p:nvPr/>
          </p:nvSpPr>
          <p:spPr>
            <a:xfrm>
              <a:off x="3325116" y="3359481"/>
              <a:ext cx="449273" cy="301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28A2FB-15A4-4B8B-82DB-A01FED4D7822}"/>
                </a:ext>
              </a:extLst>
            </p:cNvPr>
            <p:cNvSpPr/>
            <p:nvPr/>
          </p:nvSpPr>
          <p:spPr>
            <a:xfrm>
              <a:off x="3523901" y="400767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DF4544A-FD75-458B-BC5D-079B305AB9B5}"/>
                </a:ext>
              </a:extLst>
            </p:cNvPr>
            <p:cNvSpPr/>
            <p:nvPr/>
          </p:nvSpPr>
          <p:spPr>
            <a:xfrm>
              <a:off x="4096010" y="2533982"/>
              <a:ext cx="463074" cy="3304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8F578E5-8373-494A-BAF7-DD362952381B}"/>
                </a:ext>
              </a:extLst>
            </p:cNvPr>
            <p:cNvSpPr/>
            <p:nvPr/>
          </p:nvSpPr>
          <p:spPr>
            <a:xfrm>
              <a:off x="4178871" y="3621903"/>
              <a:ext cx="449273" cy="301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FB82CDE-252D-4F14-BB1D-BC023AB0C886}"/>
                </a:ext>
              </a:extLst>
            </p:cNvPr>
            <p:cNvSpPr/>
            <p:nvPr/>
          </p:nvSpPr>
          <p:spPr>
            <a:xfrm>
              <a:off x="353803" y="2404153"/>
              <a:ext cx="4464777" cy="2753474"/>
            </a:xfrm>
            <a:custGeom>
              <a:avLst/>
              <a:gdLst>
                <a:gd name="connsiteX0" fmla="*/ 1269514 w 4464777"/>
                <a:gd name="connsiteY0" fmla="*/ 1171254 h 2753474"/>
                <a:gd name="connsiteX1" fmla="*/ 1207869 w 4464777"/>
                <a:gd name="connsiteY1" fmla="*/ 1089060 h 2753474"/>
                <a:gd name="connsiteX2" fmla="*/ 1177046 w 4464777"/>
                <a:gd name="connsiteY2" fmla="*/ 1027416 h 2753474"/>
                <a:gd name="connsiteX3" fmla="*/ 1094853 w 4464777"/>
                <a:gd name="connsiteY3" fmla="*/ 934948 h 2753474"/>
                <a:gd name="connsiteX4" fmla="*/ 1053757 w 4464777"/>
                <a:gd name="connsiteY4" fmla="*/ 873303 h 2753474"/>
                <a:gd name="connsiteX5" fmla="*/ 1022934 w 4464777"/>
                <a:gd name="connsiteY5" fmla="*/ 863029 h 2753474"/>
                <a:gd name="connsiteX6" fmla="*/ 992112 w 4464777"/>
                <a:gd name="connsiteY6" fmla="*/ 842481 h 2753474"/>
                <a:gd name="connsiteX7" fmla="*/ 961289 w 4464777"/>
                <a:gd name="connsiteY7" fmla="*/ 811658 h 2753474"/>
                <a:gd name="connsiteX8" fmla="*/ 909918 w 4464777"/>
                <a:gd name="connsiteY8" fmla="*/ 801384 h 2753474"/>
                <a:gd name="connsiteX9" fmla="*/ 786628 w 4464777"/>
                <a:gd name="connsiteY9" fmla="*/ 770562 h 2753474"/>
                <a:gd name="connsiteX10" fmla="*/ 714709 w 4464777"/>
                <a:gd name="connsiteY10" fmla="*/ 750013 h 2753474"/>
                <a:gd name="connsiteX11" fmla="*/ 683887 w 4464777"/>
                <a:gd name="connsiteY11" fmla="*/ 739739 h 2753474"/>
                <a:gd name="connsiteX12" fmla="*/ 653064 w 4464777"/>
                <a:gd name="connsiteY12" fmla="*/ 719191 h 2753474"/>
                <a:gd name="connsiteX13" fmla="*/ 570871 w 4464777"/>
                <a:gd name="connsiteY13" fmla="*/ 708917 h 2753474"/>
                <a:gd name="connsiteX14" fmla="*/ 498952 w 4464777"/>
                <a:gd name="connsiteY14" fmla="*/ 688368 h 2753474"/>
                <a:gd name="connsiteX15" fmla="*/ 324291 w 4464777"/>
                <a:gd name="connsiteY15" fmla="*/ 657546 h 2753474"/>
                <a:gd name="connsiteX16" fmla="*/ 77712 w 4464777"/>
                <a:gd name="connsiteY16" fmla="*/ 667820 h 2753474"/>
                <a:gd name="connsiteX17" fmla="*/ 46889 w 4464777"/>
                <a:gd name="connsiteY17" fmla="*/ 688368 h 2753474"/>
                <a:gd name="connsiteX18" fmla="*/ 36615 w 4464777"/>
                <a:gd name="connsiteY18" fmla="*/ 719191 h 2753474"/>
                <a:gd name="connsiteX19" fmla="*/ 16067 w 4464777"/>
                <a:gd name="connsiteY19" fmla="*/ 750013 h 2753474"/>
                <a:gd name="connsiteX20" fmla="*/ 16067 w 4464777"/>
                <a:gd name="connsiteY20" fmla="*/ 1150705 h 2753474"/>
                <a:gd name="connsiteX21" fmla="*/ 57163 w 4464777"/>
                <a:gd name="connsiteY21" fmla="*/ 1181528 h 2753474"/>
                <a:gd name="connsiteX22" fmla="*/ 87986 w 4464777"/>
                <a:gd name="connsiteY22" fmla="*/ 1212350 h 2753474"/>
                <a:gd name="connsiteX23" fmla="*/ 139357 w 4464777"/>
                <a:gd name="connsiteY23" fmla="*/ 1222625 h 2753474"/>
                <a:gd name="connsiteX24" fmla="*/ 170179 w 4464777"/>
                <a:gd name="connsiteY24" fmla="*/ 1243173 h 2753474"/>
                <a:gd name="connsiteX25" fmla="*/ 231824 w 4464777"/>
                <a:gd name="connsiteY25" fmla="*/ 1304818 h 2753474"/>
                <a:gd name="connsiteX26" fmla="*/ 272921 w 4464777"/>
                <a:gd name="connsiteY26" fmla="*/ 1315092 h 2753474"/>
                <a:gd name="connsiteX27" fmla="*/ 355114 w 4464777"/>
                <a:gd name="connsiteY27" fmla="*/ 1376737 h 2753474"/>
                <a:gd name="connsiteX28" fmla="*/ 385936 w 4464777"/>
                <a:gd name="connsiteY28" fmla="*/ 1397285 h 2753474"/>
                <a:gd name="connsiteX29" fmla="*/ 416759 w 4464777"/>
                <a:gd name="connsiteY29" fmla="*/ 1428108 h 2753474"/>
                <a:gd name="connsiteX30" fmla="*/ 447581 w 4464777"/>
                <a:gd name="connsiteY30" fmla="*/ 1438382 h 2753474"/>
                <a:gd name="connsiteX31" fmla="*/ 478404 w 4464777"/>
                <a:gd name="connsiteY31" fmla="*/ 1469204 h 2753474"/>
                <a:gd name="connsiteX32" fmla="*/ 509226 w 4464777"/>
                <a:gd name="connsiteY32" fmla="*/ 1489753 h 2753474"/>
                <a:gd name="connsiteX33" fmla="*/ 519500 w 4464777"/>
                <a:gd name="connsiteY33" fmla="*/ 1520575 h 2753474"/>
                <a:gd name="connsiteX34" fmla="*/ 540049 w 4464777"/>
                <a:gd name="connsiteY34" fmla="*/ 1561672 h 2753474"/>
                <a:gd name="connsiteX35" fmla="*/ 550323 w 4464777"/>
                <a:gd name="connsiteY35" fmla="*/ 1613043 h 2753474"/>
                <a:gd name="connsiteX36" fmla="*/ 611968 w 4464777"/>
                <a:gd name="connsiteY36" fmla="*/ 2024009 h 2753474"/>
                <a:gd name="connsiteX37" fmla="*/ 642790 w 4464777"/>
                <a:gd name="connsiteY37" fmla="*/ 2044557 h 2753474"/>
                <a:gd name="connsiteX38" fmla="*/ 673613 w 4464777"/>
                <a:gd name="connsiteY38" fmla="*/ 2054831 h 2753474"/>
                <a:gd name="connsiteX39" fmla="*/ 786628 w 4464777"/>
                <a:gd name="connsiteY39" fmla="*/ 2106202 h 2753474"/>
                <a:gd name="connsiteX40" fmla="*/ 817451 w 4464777"/>
                <a:gd name="connsiteY40" fmla="*/ 2116476 h 2753474"/>
                <a:gd name="connsiteX41" fmla="*/ 858548 w 4464777"/>
                <a:gd name="connsiteY41" fmla="*/ 2198669 h 2753474"/>
                <a:gd name="connsiteX42" fmla="*/ 889370 w 4464777"/>
                <a:gd name="connsiteY42" fmla="*/ 2229492 h 2753474"/>
                <a:gd name="connsiteX43" fmla="*/ 909918 w 4464777"/>
                <a:gd name="connsiteY43" fmla="*/ 2260314 h 2753474"/>
                <a:gd name="connsiteX44" fmla="*/ 920193 w 4464777"/>
                <a:gd name="connsiteY44" fmla="*/ 2537717 h 2753474"/>
                <a:gd name="connsiteX45" fmla="*/ 940741 w 4464777"/>
                <a:gd name="connsiteY45" fmla="*/ 2568539 h 2753474"/>
                <a:gd name="connsiteX46" fmla="*/ 951015 w 4464777"/>
                <a:gd name="connsiteY46" fmla="*/ 2599362 h 2753474"/>
                <a:gd name="connsiteX47" fmla="*/ 981837 w 4464777"/>
                <a:gd name="connsiteY47" fmla="*/ 2609636 h 2753474"/>
                <a:gd name="connsiteX48" fmla="*/ 1033208 w 4464777"/>
                <a:gd name="connsiteY48" fmla="*/ 2630184 h 2753474"/>
                <a:gd name="connsiteX49" fmla="*/ 1105127 w 4464777"/>
                <a:gd name="connsiteY49" fmla="*/ 2671281 h 2753474"/>
                <a:gd name="connsiteX50" fmla="*/ 1557190 w 4464777"/>
                <a:gd name="connsiteY50" fmla="*/ 2650732 h 2753474"/>
                <a:gd name="connsiteX51" fmla="*/ 1618835 w 4464777"/>
                <a:gd name="connsiteY51" fmla="*/ 2630184 h 2753474"/>
                <a:gd name="connsiteX52" fmla="*/ 1752399 w 4464777"/>
                <a:gd name="connsiteY52" fmla="*/ 2599362 h 2753474"/>
                <a:gd name="connsiteX53" fmla="*/ 1814044 w 4464777"/>
                <a:gd name="connsiteY53" fmla="*/ 2568539 h 2753474"/>
                <a:gd name="connsiteX54" fmla="*/ 2173640 w 4464777"/>
                <a:gd name="connsiteY54" fmla="*/ 2578813 h 2753474"/>
                <a:gd name="connsiteX55" fmla="*/ 2204462 w 4464777"/>
                <a:gd name="connsiteY55" fmla="*/ 2599362 h 2753474"/>
                <a:gd name="connsiteX56" fmla="*/ 2235285 w 4464777"/>
                <a:gd name="connsiteY56" fmla="*/ 2609636 h 2753474"/>
                <a:gd name="connsiteX57" fmla="*/ 2266107 w 4464777"/>
                <a:gd name="connsiteY57" fmla="*/ 2630184 h 2753474"/>
                <a:gd name="connsiteX58" fmla="*/ 2307204 w 4464777"/>
                <a:gd name="connsiteY58" fmla="*/ 2661007 h 2753474"/>
                <a:gd name="connsiteX59" fmla="*/ 2338026 w 4464777"/>
                <a:gd name="connsiteY59" fmla="*/ 2671281 h 2753474"/>
                <a:gd name="connsiteX60" fmla="*/ 2368849 w 4464777"/>
                <a:gd name="connsiteY60" fmla="*/ 2691829 h 2753474"/>
                <a:gd name="connsiteX61" fmla="*/ 2420219 w 4464777"/>
                <a:gd name="connsiteY61" fmla="*/ 2702103 h 2753474"/>
                <a:gd name="connsiteX62" fmla="*/ 2451042 w 4464777"/>
                <a:gd name="connsiteY62" fmla="*/ 2732926 h 2753474"/>
                <a:gd name="connsiteX63" fmla="*/ 2492139 w 4464777"/>
                <a:gd name="connsiteY63" fmla="*/ 2753474 h 2753474"/>
                <a:gd name="connsiteX64" fmla="*/ 2923653 w 4464777"/>
                <a:gd name="connsiteY64" fmla="*/ 2743200 h 2753474"/>
                <a:gd name="connsiteX65" fmla="*/ 3129136 w 4464777"/>
                <a:gd name="connsiteY65" fmla="*/ 2712377 h 2753474"/>
                <a:gd name="connsiteX66" fmla="*/ 3529828 w 4464777"/>
                <a:gd name="connsiteY66" fmla="*/ 2691829 h 2753474"/>
                <a:gd name="connsiteX67" fmla="*/ 3570925 w 4464777"/>
                <a:gd name="connsiteY67" fmla="*/ 2650732 h 2753474"/>
                <a:gd name="connsiteX68" fmla="*/ 3632570 w 4464777"/>
                <a:gd name="connsiteY68" fmla="*/ 2589087 h 2753474"/>
                <a:gd name="connsiteX69" fmla="*/ 3683941 w 4464777"/>
                <a:gd name="connsiteY69" fmla="*/ 2537717 h 2753474"/>
                <a:gd name="connsiteX70" fmla="*/ 3694215 w 4464777"/>
                <a:gd name="connsiteY70" fmla="*/ 2506894 h 2753474"/>
                <a:gd name="connsiteX71" fmla="*/ 3745586 w 4464777"/>
                <a:gd name="connsiteY71" fmla="*/ 2445249 h 2753474"/>
                <a:gd name="connsiteX72" fmla="*/ 3755860 w 4464777"/>
                <a:gd name="connsiteY72" fmla="*/ 2414427 h 2753474"/>
                <a:gd name="connsiteX73" fmla="*/ 3776408 w 4464777"/>
                <a:gd name="connsiteY73" fmla="*/ 2383604 h 2753474"/>
                <a:gd name="connsiteX74" fmla="*/ 3807231 w 4464777"/>
                <a:gd name="connsiteY74" fmla="*/ 2311685 h 2753474"/>
                <a:gd name="connsiteX75" fmla="*/ 3817505 w 4464777"/>
                <a:gd name="connsiteY75" fmla="*/ 2280863 h 2753474"/>
                <a:gd name="connsiteX76" fmla="*/ 3838053 w 4464777"/>
                <a:gd name="connsiteY76" fmla="*/ 2260314 h 2753474"/>
                <a:gd name="connsiteX77" fmla="*/ 3848327 w 4464777"/>
                <a:gd name="connsiteY77" fmla="*/ 2188395 h 2753474"/>
                <a:gd name="connsiteX78" fmla="*/ 3868876 w 4464777"/>
                <a:gd name="connsiteY78" fmla="*/ 1818526 h 2753474"/>
                <a:gd name="connsiteX79" fmla="*/ 3899698 w 4464777"/>
                <a:gd name="connsiteY79" fmla="*/ 1797977 h 2753474"/>
                <a:gd name="connsiteX80" fmla="*/ 3992166 w 4464777"/>
                <a:gd name="connsiteY80" fmla="*/ 1726058 h 2753474"/>
                <a:gd name="connsiteX81" fmla="*/ 4064085 w 4464777"/>
                <a:gd name="connsiteY81" fmla="*/ 1695236 h 2753474"/>
                <a:gd name="connsiteX82" fmla="*/ 4115455 w 4464777"/>
                <a:gd name="connsiteY82" fmla="*/ 1664413 h 2753474"/>
                <a:gd name="connsiteX83" fmla="*/ 4146278 w 4464777"/>
                <a:gd name="connsiteY83" fmla="*/ 1643865 h 2753474"/>
                <a:gd name="connsiteX84" fmla="*/ 4207923 w 4464777"/>
                <a:gd name="connsiteY84" fmla="*/ 1633591 h 2753474"/>
                <a:gd name="connsiteX85" fmla="*/ 4300390 w 4464777"/>
                <a:gd name="connsiteY85" fmla="*/ 1551398 h 2753474"/>
                <a:gd name="connsiteX86" fmla="*/ 4331213 w 4464777"/>
                <a:gd name="connsiteY86" fmla="*/ 1520575 h 2753474"/>
                <a:gd name="connsiteX87" fmla="*/ 4341487 w 4464777"/>
                <a:gd name="connsiteY87" fmla="*/ 1489753 h 2753474"/>
                <a:gd name="connsiteX88" fmla="*/ 4372309 w 4464777"/>
                <a:gd name="connsiteY88" fmla="*/ 1458930 h 2753474"/>
                <a:gd name="connsiteX89" fmla="*/ 4392858 w 4464777"/>
                <a:gd name="connsiteY89" fmla="*/ 1387011 h 2753474"/>
                <a:gd name="connsiteX90" fmla="*/ 4403132 w 4464777"/>
                <a:gd name="connsiteY90" fmla="*/ 842481 h 2753474"/>
                <a:gd name="connsiteX91" fmla="*/ 4454503 w 4464777"/>
                <a:gd name="connsiteY91" fmla="*/ 739739 h 2753474"/>
                <a:gd name="connsiteX92" fmla="*/ 4464777 w 4464777"/>
                <a:gd name="connsiteY92" fmla="*/ 647272 h 2753474"/>
                <a:gd name="connsiteX93" fmla="*/ 4454503 w 4464777"/>
                <a:gd name="connsiteY93" fmla="*/ 318499 h 2753474"/>
                <a:gd name="connsiteX94" fmla="*/ 4423680 w 4464777"/>
                <a:gd name="connsiteY94" fmla="*/ 287676 h 2753474"/>
                <a:gd name="connsiteX95" fmla="*/ 4413406 w 4464777"/>
                <a:gd name="connsiteY95" fmla="*/ 256854 h 2753474"/>
                <a:gd name="connsiteX96" fmla="*/ 4351761 w 4464777"/>
                <a:gd name="connsiteY96" fmla="*/ 195209 h 2753474"/>
                <a:gd name="connsiteX97" fmla="*/ 4320939 w 4464777"/>
                <a:gd name="connsiteY97" fmla="*/ 164386 h 2753474"/>
                <a:gd name="connsiteX98" fmla="*/ 4300390 w 4464777"/>
                <a:gd name="connsiteY98" fmla="*/ 102741 h 2753474"/>
                <a:gd name="connsiteX99" fmla="*/ 4207923 w 4464777"/>
                <a:gd name="connsiteY99" fmla="*/ 30822 h 2753474"/>
                <a:gd name="connsiteX100" fmla="*/ 4177100 w 4464777"/>
                <a:gd name="connsiteY100" fmla="*/ 10274 h 2753474"/>
                <a:gd name="connsiteX101" fmla="*/ 4105181 w 4464777"/>
                <a:gd name="connsiteY101" fmla="*/ 0 h 2753474"/>
                <a:gd name="connsiteX102" fmla="*/ 3951069 w 4464777"/>
                <a:gd name="connsiteY102" fmla="*/ 10274 h 2753474"/>
                <a:gd name="connsiteX103" fmla="*/ 3920246 w 4464777"/>
                <a:gd name="connsiteY103" fmla="*/ 41096 h 2753474"/>
                <a:gd name="connsiteX104" fmla="*/ 3868876 w 4464777"/>
                <a:gd name="connsiteY104" fmla="*/ 51371 h 2753474"/>
                <a:gd name="connsiteX105" fmla="*/ 3796957 w 4464777"/>
                <a:gd name="connsiteY105" fmla="*/ 71919 h 2753474"/>
                <a:gd name="connsiteX106" fmla="*/ 3776408 w 4464777"/>
                <a:gd name="connsiteY106" fmla="*/ 102741 h 2753474"/>
                <a:gd name="connsiteX107" fmla="*/ 3766134 w 4464777"/>
                <a:gd name="connsiteY107" fmla="*/ 143838 h 2753474"/>
                <a:gd name="connsiteX108" fmla="*/ 3735312 w 4464777"/>
                <a:gd name="connsiteY108" fmla="*/ 174660 h 2753474"/>
                <a:gd name="connsiteX109" fmla="*/ 3714763 w 4464777"/>
                <a:gd name="connsiteY109" fmla="*/ 205483 h 2753474"/>
                <a:gd name="connsiteX110" fmla="*/ 3704489 w 4464777"/>
                <a:gd name="connsiteY110" fmla="*/ 236305 h 2753474"/>
                <a:gd name="connsiteX111" fmla="*/ 3683941 w 4464777"/>
                <a:gd name="connsiteY111" fmla="*/ 287676 h 2753474"/>
                <a:gd name="connsiteX112" fmla="*/ 3673667 w 4464777"/>
                <a:gd name="connsiteY112" fmla="*/ 328773 h 2753474"/>
                <a:gd name="connsiteX113" fmla="*/ 3642844 w 4464777"/>
                <a:gd name="connsiteY113" fmla="*/ 606175 h 2753474"/>
                <a:gd name="connsiteX114" fmla="*/ 3622296 w 4464777"/>
                <a:gd name="connsiteY114" fmla="*/ 657546 h 2753474"/>
                <a:gd name="connsiteX115" fmla="*/ 3560651 w 4464777"/>
                <a:gd name="connsiteY115" fmla="*/ 719191 h 2753474"/>
                <a:gd name="connsiteX116" fmla="*/ 3550377 w 4464777"/>
                <a:gd name="connsiteY116" fmla="*/ 750013 h 2753474"/>
                <a:gd name="connsiteX117" fmla="*/ 3519554 w 4464777"/>
                <a:gd name="connsiteY117" fmla="*/ 760287 h 2753474"/>
                <a:gd name="connsiteX118" fmla="*/ 3437361 w 4464777"/>
                <a:gd name="connsiteY118" fmla="*/ 791110 h 2753474"/>
                <a:gd name="connsiteX119" fmla="*/ 3365442 w 4464777"/>
                <a:gd name="connsiteY119" fmla="*/ 821932 h 2753474"/>
                <a:gd name="connsiteX120" fmla="*/ 3252426 w 4464777"/>
                <a:gd name="connsiteY120" fmla="*/ 852755 h 2753474"/>
                <a:gd name="connsiteX121" fmla="*/ 3211330 w 4464777"/>
                <a:gd name="connsiteY121" fmla="*/ 873303 h 2753474"/>
                <a:gd name="connsiteX122" fmla="*/ 3180507 w 4464777"/>
                <a:gd name="connsiteY122" fmla="*/ 904126 h 2753474"/>
                <a:gd name="connsiteX123" fmla="*/ 3118862 w 4464777"/>
                <a:gd name="connsiteY123" fmla="*/ 914400 h 2753474"/>
                <a:gd name="connsiteX124" fmla="*/ 3005846 w 4464777"/>
                <a:gd name="connsiteY124" fmla="*/ 996593 h 2753474"/>
                <a:gd name="connsiteX125" fmla="*/ 2975024 w 4464777"/>
                <a:gd name="connsiteY125" fmla="*/ 1027416 h 2753474"/>
                <a:gd name="connsiteX126" fmla="*/ 2944201 w 4464777"/>
                <a:gd name="connsiteY126" fmla="*/ 1089060 h 2753474"/>
                <a:gd name="connsiteX127" fmla="*/ 2913379 w 4464777"/>
                <a:gd name="connsiteY127" fmla="*/ 1150705 h 2753474"/>
                <a:gd name="connsiteX128" fmla="*/ 2882557 w 4464777"/>
                <a:gd name="connsiteY128" fmla="*/ 1160980 h 2753474"/>
                <a:gd name="connsiteX129" fmla="*/ 2820912 w 4464777"/>
                <a:gd name="connsiteY129" fmla="*/ 1222625 h 2753474"/>
                <a:gd name="connsiteX130" fmla="*/ 2810637 w 4464777"/>
                <a:gd name="connsiteY130" fmla="*/ 1253447 h 2753474"/>
                <a:gd name="connsiteX131" fmla="*/ 2790089 w 4464777"/>
                <a:gd name="connsiteY131" fmla="*/ 1284269 h 2753474"/>
                <a:gd name="connsiteX132" fmla="*/ 2728444 w 4464777"/>
                <a:gd name="connsiteY132" fmla="*/ 1335640 h 2753474"/>
                <a:gd name="connsiteX133" fmla="*/ 2656525 w 4464777"/>
                <a:gd name="connsiteY133" fmla="*/ 1376737 h 2753474"/>
                <a:gd name="connsiteX134" fmla="*/ 2605154 w 4464777"/>
                <a:gd name="connsiteY134" fmla="*/ 1428108 h 2753474"/>
                <a:gd name="connsiteX135" fmla="*/ 2543509 w 4464777"/>
                <a:gd name="connsiteY135" fmla="*/ 1458930 h 2753474"/>
                <a:gd name="connsiteX136" fmla="*/ 2502413 w 4464777"/>
                <a:gd name="connsiteY136" fmla="*/ 1469204 h 2753474"/>
                <a:gd name="connsiteX137" fmla="*/ 2389397 w 4464777"/>
                <a:gd name="connsiteY137" fmla="*/ 1489753 h 2753474"/>
                <a:gd name="connsiteX138" fmla="*/ 2358575 w 4464777"/>
                <a:gd name="connsiteY138" fmla="*/ 1500027 h 2753474"/>
                <a:gd name="connsiteX139" fmla="*/ 2225010 w 4464777"/>
                <a:gd name="connsiteY139" fmla="*/ 1520575 h 2753474"/>
                <a:gd name="connsiteX140" fmla="*/ 2101721 w 4464777"/>
                <a:gd name="connsiteY140" fmla="*/ 1510301 h 2753474"/>
                <a:gd name="connsiteX141" fmla="*/ 1988705 w 4464777"/>
                <a:gd name="connsiteY141" fmla="*/ 1489753 h 2753474"/>
                <a:gd name="connsiteX142" fmla="*/ 1577739 w 4464777"/>
                <a:gd name="connsiteY142" fmla="*/ 1479478 h 2753474"/>
                <a:gd name="connsiteX143" fmla="*/ 1464723 w 4464777"/>
                <a:gd name="connsiteY143" fmla="*/ 1428108 h 2753474"/>
                <a:gd name="connsiteX144" fmla="*/ 1403078 w 4464777"/>
                <a:gd name="connsiteY144" fmla="*/ 1366463 h 2753474"/>
                <a:gd name="connsiteX145" fmla="*/ 1392804 w 4464777"/>
                <a:gd name="connsiteY145" fmla="*/ 1335640 h 2753474"/>
                <a:gd name="connsiteX146" fmla="*/ 1310610 w 4464777"/>
                <a:gd name="connsiteY146" fmla="*/ 1243173 h 2753474"/>
                <a:gd name="connsiteX147" fmla="*/ 1279788 w 4464777"/>
                <a:gd name="connsiteY147" fmla="*/ 1212350 h 2753474"/>
                <a:gd name="connsiteX148" fmla="*/ 1269514 w 4464777"/>
                <a:gd name="connsiteY148" fmla="*/ 1171254 h 275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4464777" h="2753474">
                  <a:moveTo>
                    <a:pt x="1269514" y="1171254"/>
                  </a:moveTo>
                  <a:cubicBezTo>
                    <a:pt x="1248966" y="1143856"/>
                    <a:pt x="1226389" y="1117868"/>
                    <a:pt x="1207869" y="1089060"/>
                  </a:cubicBezTo>
                  <a:cubicBezTo>
                    <a:pt x="1195446" y="1069735"/>
                    <a:pt x="1189789" y="1046531"/>
                    <a:pt x="1177046" y="1027416"/>
                  </a:cubicBezTo>
                  <a:cubicBezTo>
                    <a:pt x="1152775" y="991009"/>
                    <a:pt x="1124816" y="964911"/>
                    <a:pt x="1094853" y="934948"/>
                  </a:cubicBezTo>
                  <a:cubicBezTo>
                    <a:pt x="1084082" y="902634"/>
                    <a:pt x="1086739" y="895291"/>
                    <a:pt x="1053757" y="873303"/>
                  </a:cubicBezTo>
                  <a:cubicBezTo>
                    <a:pt x="1044746" y="867296"/>
                    <a:pt x="1033208" y="866454"/>
                    <a:pt x="1022934" y="863029"/>
                  </a:cubicBezTo>
                  <a:cubicBezTo>
                    <a:pt x="1012660" y="856180"/>
                    <a:pt x="1001598" y="850386"/>
                    <a:pt x="992112" y="842481"/>
                  </a:cubicBezTo>
                  <a:cubicBezTo>
                    <a:pt x="980950" y="833179"/>
                    <a:pt x="974285" y="818156"/>
                    <a:pt x="961289" y="811658"/>
                  </a:cubicBezTo>
                  <a:cubicBezTo>
                    <a:pt x="945670" y="803848"/>
                    <a:pt x="927042" y="804809"/>
                    <a:pt x="909918" y="801384"/>
                  </a:cubicBezTo>
                  <a:cubicBezTo>
                    <a:pt x="830619" y="761735"/>
                    <a:pt x="908369" y="794911"/>
                    <a:pt x="786628" y="770562"/>
                  </a:cubicBezTo>
                  <a:cubicBezTo>
                    <a:pt x="762180" y="765672"/>
                    <a:pt x="738590" y="757177"/>
                    <a:pt x="714709" y="750013"/>
                  </a:cubicBezTo>
                  <a:cubicBezTo>
                    <a:pt x="704336" y="746901"/>
                    <a:pt x="693573" y="744582"/>
                    <a:pt x="683887" y="739739"/>
                  </a:cubicBezTo>
                  <a:cubicBezTo>
                    <a:pt x="672842" y="734217"/>
                    <a:pt x="664977" y="722440"/>
                    <a:pt x="653064" y="719191"/>
                  </a:cubicBezTo>
                  <a:cubicBezTo>
                    <a:pt x="626426" y="711926"/>
                    <a:pt x="598269" y="712342"/>
                    <a:pt x="570871" y="708917"/>
                  </a:cubicBezTo>
                  <a:cubicBezTo>
                    <a:pt x="546898" y="702067"/>
                    <a:pt x="523634" y="691894"/>
                    <a:pt x="498952" y="688368"/>
                  </a:cubicBezTo>
                  <a:cubicBezTo>
                    <a:pt x="321501" y="663017"/>
                    <a:pt x="400580" y="708404"/>
                    <a:pt x="324291" y="657546"/>
                  </a:cubicBezTo>
                  <a:cubicBezTo>
                    <a:pt x="242098" y="660971"/>
                    <a:pt x="159473" y="658736"/>
                    <a:pt x="77712" y="667820"/>
                  </a:cubicBezTo>
                  <a:cubicBezTo>
                    <a:pt x="65439" y="669184"/>
                    <a:pt x="54603" y="678726"/>
                    <a:pt x="46889" y="688368"/>
                  </a:cubicBezTo>
                  <a:cubicBezTo>
                    <a:pt x="40123" y="696825"/>
                    <a:pt x="41458" y="709504"/>
                    <a:pt x="36615" y="719191"/>
                  </a:cubicBezTo>
                  <a:cubicBezTo>
                    <a:pt x="31093" y="730235"/>
                    <a:pt x="22916" y="739739"/>
                    <a:pt x="16067" y="750013"/>
                  </a:cubicBezTo>
                  <a:cubicBezTo>
                    <a:pt x="1375" y="896940"/>
                    <a:pt x="-11186" y="976286"/>
                    <a:pt x="16067" y="1150705"/>
                  </a:cubicBezTo>
                  <a:cubicBezTo>
                    <a:pt x="18710" y="1167623"/>
                    <a:pt x="44162" y="1170384"/>
                    <a:pt x="57163" y="1181528"/>
                  </a:cubicBezTo>
                  <a:cubicBezTo>
                    <a:pt x="68195" y="1190984"/>
                    <a:pt x="74990" y="1205852"/>
                    <a:pt x="87986" y="1212350"/>
                  </a:cubicBezTo>
                  <a:cubicBezTo>
                    <a:pt x="103605" y="1220160"/>
                    <a:pt x="122233" y="1219200"/>
                    <a:pt x="139357" y="1222625"/>
                  </a:cubicBezTo>
                  <a:cubicBezTo>
                    <a:pt x="149631" y="1229474"/>
                    <a:pt x="160950" y="1234970"/>
                    <a:pt x="170179" y="1243173"/>
                  </a:cubicBezTo>
                  <a:cubicBezTo>
                    <a:pt x="191899" y="1262479"/>
                    <a:pt x="203632" y="1297770"/>
                    <a:pt x="231824" y="1304818"/>
                  </a:cubicBezTo>
                  <a:lnTo>
                    <a:pt x="272921" y="1315092"/>
                  </a:lnTo>
                  <a:cubicBezTo>
                    <a:pt x="331949" y="1374121"/>
                    <a:pt x="301317" y="1358805"/>
                    <a:pt x="355114" y="1376737"/>
                  </a:cubicBezTo>
                  <a:cubicBezTo>
                    <a:pt x="365388" y="1383586"/>
                    <a:pt x="376450" y="1389380"/>
                    <a:pt x="385936" y="1397285"/>
                  </a:cubicBezTo>
                  <a:cubicBezTo>
                    <a:pt x="397098" y="1406587"/>
                    <a:pt x="404669" y="1420048"/>
                    <a:pt x="416759" y="1428108"/>
                  </a:cubicBezTo>
                  <a:cubicBezTo>
                    <a:pt x="425770" y="1434115"/>
                    <a:pt x="437307" y="1434957"/>
                    <a:pt x="447581" y="1438382"/>
                  </a:cubicBezTo>
                  <a:cubicBezTo>
                    <a:pt x="457855" y="1448656"/>
                    <a:pt x="467242" y="1459902"/>
                    <a:pt x="478404" y="1469204"/>
                  </a:cubicBezTo>
                  <a:cubicBezTo>
                    <a:pt x="487890" y="1477109"/>
                    <a:pt x="501512" y="1480111"/>
                    <a:pt x="509226" y="1489753"/>
                  </a:cubicBezTo>
                  <a:cubicBezTo>
                    <a:pt x="515991" y="1498210"/>
                    <a:pt x="515234" y="1510621"/>
                    <a:pt x="519500" y="1520575"/>
                  </a:cubicBezTo>
                  <a:cubicBezTo>
                    <a:pt x="525533" y="1534653"/>
                    <a:pt x="533199" y="1547973"/>
                    <a:pt x="540049" y="1561672"/>
                  </a:cubicBezTo>
                  <a:cubicBezTo>
                    <a:pt x="543474" y="1578796"/>
                    <a:pt x="548627" y="1595663"/>
                    <a:pt x="550323" y="1613043"/>
                  </a:cubicBezTo>
                  <a:cubicBezTo>
                    <a:pt x="561317" y="1725736"/>
                    <a:pt x="509856" y="1921897"/>
                    <a:pt x="611968" y="2024009"/>
                  </a:cubicBezTo>
                  <a:cubicBezTo>
                    <a:pt x="620699" y="2032740"/>
                    <a:pt x="631746" y="2039035"/>
                    <a:pt x="642790" y="2044557"/>
                  </a:cubicBezTo>
                  <a:cubicBezTo>
                    <a:pt x="652477" y="2049400"/>
                    <a:pt x="663339" y="2051406"/>
                    <a:pt x="673613" y="2054831"/>
                  </a:cubicBezTo>
                  <a:cubicBezTo>
                    <a:pt x="717134" y="2098354"/>
                    <a:pt x="684972" y="2072317"/>
                    <a:pt x="786628" y="2106202"/>
                  </a:cubicBezTo>
                  <a:lnTo>
                    <a:pt x="817451" y="2116476"/>
                  </a:lnTo>
                  <a:cubicBezTo>
                    <a:pt x="893379" y="2192407"/>
                    <a:pt x="806053" y="2093679"/>
                    <a:pt x="858548" y="2198669"/>
                  </a:cubicBezTo>
                  <a:cubicBezTo>
                    <a:pt x="865046" y="2211665"/>
                    <a:pt x="880068" y="2218330"/>
                    <a:pt x="889370" y="2229492"/>
                  </a:cubicBezTo>
                  <a:cubicBezTo>
                    <a:pt x="897275" y="2238978"/>
                    <a:pt x="903069" y="2250040"/>
                    <a:pt x="909918" y="2260314"/>
                  </a:cubicBezTo>
                  <a:cubicBezTo>
                    <a:pt x="913343" y="2352782"/>
                    <a:pt x="910986" y="2445645"/>
                    <a:pt x="920193" y="2537717"/>
                  </a:cubicBezTo>
                  <a:cubicBezTo>
                    <a:pt x="921422" y="2550004"/>
                    <a:pt x="935219" y="2557495"/>
                    <a:pt x="940741" y="2568539"/>
                  </a:cubicBezTo>
                  <a:cubicBezTo>
                    <a:pt x="945584" y="2578226"/>
                    <a:pt x="943357" y="2591704"/>
                    <a:pt x="951015" y="2599362"/>
                  </a:cubicBezTo>
                  <a:cubicBezTo>
                    <a:pt x="958673" y="2607020"/>
                    <a:pt x="971697" y="2605833"/>
                    <a:pt x="981837" y="2609636"/>
                  </a:cubicBezTo>
                  <a:cubicBezTo>
                    <a:pt x="999105" y="2616112"/>
                    <a:pt x="1017086" y="2621227"/>
                    <a:pt x="1033208" y="2630184"/>
                  </a:cubicBezTo>
                  <a:cubicBezTo>
                    <a:pt x="1126511" y="2682019"/>
                    <a:pt x="1030522" y="2646413"/>
                    <a:pt x="1105127" y="2671281"/>
                  </a:cubicBezTo>
                  <a:cubicBezTo>
                    <a:pt x="1112622" y="2671089"/>
                    <a:pt x="1428479" y="2685835"/>
                    <a:pt x="1557190" y="2650732"/>
                  </a:cubicBezTo>
                  <a:cubicBezTo>
                    <a:pt x="1578087" y="2645033"/>
                    <a:pt x="1597822" y="2635437"/>
                    <a:pt x="1618835" y="2630184"/>
                  </a:cubicBezTo>
                  <a:cubicBezTo>
                    <a:pt x="1702010" y="2609390"/>
                    <a:pt x="1664115" y="2633317"/>
                    <a:pt x="1752399" y="2599362"/>
                  </a:cubicBezTo>
                  <a:cubicBezTo>
                    <a:pt x="1773841" y="2591115"/>
                    <a:pt x="1793496" y="2578813"/>
                    <a:pt x="1814044" y="2568539"/>
                  </a:cubicBezTo>
                  <a:cubicBezTo>
                    <a:pt x="1933909" y="2571964"/>
                    <a:pt x="2054098" y="2569375"/>
                    <a:pt x="2173640" y="2578813"/>
                  </a:cubicBezTo>
                  <a:cubicBezTo>
                    <a:pt x="2185950" y="2579785"/>
                    <a:pt x="2193418" y="2593840"/>
                    <a:pt x="2204462" y="2599362"/>
                  </a:cubicBezTo>
                  <a:cubicBezTo>
                    <a:pt x="2214149" y="2604205"/>
                    <a:pt x="2225011" y="2606211"/>
                    <a:pt x="2235285" y="2609636"/>
                  </a:cubicBezTo>
                  <a:cubicBezTo>
                    <a:pt x="2245559" y="2616485"/>
                    <a:pt x="2256059" y="2623007"/>
                    <a:pt x="2266107" y="2630184"/>
                  </a:cubicBezTo>
                  <a:cubicBezTo>
                    <a:pt x="2280041" y="2640137"/>
                    <a:pt x="2292336" y="2652511"/>
                    <a:pt x="2307204" y="2661007"/>
                  </a:cubicBezTo>
                  <a:cubicBezTo>
                    <a:pt x="2316607" y="2666380"/>
                    <a:pt x="2328340" y="2666438"/>
                    <a:pt x="2338026" y="2671281"/>
                  </a:cubicBezTo>
                  <a:cubicBezTo>
                    <a:pt x="2349071" y="2676803"/>
                    <a:pt x="2357287" y="2687493"/>
                    <a:pt x="2368849" y="2691829"/>
                  </a:cubicBezTo>
                  <a:cubicBezTo>
                    <a:pt x="2385200" y="2697960"/>
                    <a:pt x="2403096" y="2698678"/>
                    <a:pt x="2420219" y="2702103"/>
                  </a:cubicBezTo>
                  <a:cubicBezTo>
                    <a:pt x="2430493" y="2712377"/>
                    <a:pt x="2439218" y="2724481"/>
                    <a:pt x="2451042" y="2732926"/>
                  </a:cubicBezTo>
                  <a:cubicBezTo>
                    <a:pt x="2463505" y="2741828"/>
                    <a:pt x="2476827" y="2753141"/>
                    <a:pt x="2492139" y="2753474"/>
                  </a:cubicBezTo>
                  <a:lnTo>
                    <a:pt x="2923653" y="2743200"/>
                  </a:lnTo>
                  <a:cubicBezTo>
                    <a:pt x="2963305" y="2736591"/>
                    <a:pt x="3079078" y="2715572"/>
                    <a:pt x="3129136" y="2712377"/>
                  </a:cubicBezTo>
                  <a:cubicBezTo>
                    <a:pt x="3262604" y="2703858"/>
                    <a:pt x="3396264" y="2698678"/>
                    <a:pt x="3529828" y="2691829"/>
                  </a:cubicBezTo>
                  <a:cubicBezTo>
                    <a:pt x="3595584" y="2669911"/>
                    <a:pt x="3532568" y="2700049"/>
                    <a:pt x="3570925" y="2650732"/>
                  </a:cubicBezTo>
                  <a:cubicBezTo>
                    <a:pt x="3588766" y="2627794"/>
                    <a:pt x="3612022" y="2609635"/>
                    <a:pt x="3632570" y="2589087"/>
                  </a:cubicBezTo>
                  <a:lnTo>
                    <a:pt x="3683941" y="2537717"/>
                  </a:lnTo>
                  <a:cubicBezTo>
                    <a:pt x="3687366" y="2527443"/>
                    <a:pt x="3688842" y="2516297"/>
                    <a:pt x="3694215" y="2506894"/>
                  </a:cubicBezTo>
                  <a:cubicBezTo>
                    <a:pt x="3710496" y="2478401"/>
                    <a:pt x="3724443" y="2466392"/>
                    <a:pt x="3745586" y="2445249"/>
                  </a:cubicBezTo>
                  <a:cubicBezTo>
                    <a:pt x="3749011" y="2434975"/>
                    <a:pt x="3751017" y="2424113"/>
                    <a:pt x="3755860" y="2414427"/>
                  </a:cubicBezTo>
                  <a:cubicBezTo>
                    <a:pt x="3761382" y="2403382"/>
                    <a:pt x="3771544" y="2394954"/>
                    <a:pt x="3776408" y="2383604"/>
                  </a:cubicBezTo>
                  <a:cubicBezTo>
                    <a:pt x="3816212" y="2290726"/>
                    <a:pt x="3755644" y="2389064"/>
                    <a:pt x="3807231" y="2311685"/>
                  </a:cubicBezTo>
                  <a:cubicBezTo>
                    <a:pt x="3810656" y="2301411"/>
                    <a:pt x="3811933" y="2290149"/>
                    <a:pt x="3817505" y="2280863"/>
                  </a:cubicBezTo>
                  <a:cubicBezTo>
                    <a:pt x="3822489" y="2272557"/>
                    <a:pt x="3834990" y="2269504"/>
                    <a:pt x="3838053" y="2260314"/>
                  </a:cubicBezTo>
                  <a:cubicBezTo>
                    <a:pt x="3845711" y="2237340"/>
                    <a:pt x="3844902" y="2212368"/>
                    <a:pt x="3848327" y="2188395"/>
                  </a:cubicBezTo>
                  <a:cubicBezTo>
                    <a:pt x="3855177" y="2065105"/>
                    <a:pt x="3852767" y="1940951"/>
                    <a:pt x="3868876" y="1818526"/>
                  </a:cubicBezTo>
                  <a:cubicBezTo>
                    <a:pt x="3870487" y="1806284"/>
                    <a:pt x="3890469" y="1806181"/>
                    <a:pt x="3899698" y="1797977"/>
                  </a:cubicBezTo>
                  <a:cubicBezTo>
                    <a:pt x="3982860" y="1724055"/>
                    <a:pt x="3928610" y="1747243"/>
                    <a:pt x="3992166" y="1726058"/>
                  </a:cubicBezTo>
                  <a:cubicBezTo>
                    <a:pt x="4075352" y="1670601"/>
                    <a:pt x="3964563" y="1739469"/>
                    <a:pt x="4064085" y="1695236"/>
                  </a:cubicBezTo>
                  <a:cubicBezTo>
                    <a:pt x="4082333" y="1687126"/>
                    <a:pt x="4098521" y="1674997"/>
                    <a:pt x="4115455" y="1664413"/>
                  </a:cubicBezTo>
                  <a:cubicBezTo>
                    <a:pt x="4125926" y="1657868"/>
                    <a:pt x="4134564" y="1647770"/>
                    <a:pt x="4146278" y="1643865"/>
                  </a:cubicBezTo>
                  <a:cubicBezTo>
                    <a:pt x="4166041" y="1637278"/>
                    <a:pt x="4187375" y="1637016"/>
                    <a:pt x="4207923" y="1633591"/>
                  </a:cubicBezTo>
                  <a:cubicBezTo>
                    <a:pt x="4262924" y="1596924"/>
                    <a:pt x="4230014" y="1621774"/>
                    <a:pt x="4300390" y="1551398"/>
                  </a:cubicBezTo>
                  <a:lnTo>
                    <a:pt x="4331213" y="1520575"/>
                  </a:lnTo>
                  <a:cubicBezTo>
                    <a:pt x="4334638" y="1510301"/>
                    <a:pt x="4335480" y="1498764"/>
                    <a:pt x="4341487" y="1489753"/>
                  </a:cubicBezTo>
                  <a:cubicBezTo>
                    <a:pt x="4349547" y="1477663"/>
                    <a:pt x="4365811" y="1471926"/>
                    <a:pt x="4372309" y="1458930"/>
                  </a:cubicBezTo>
                  <a:cubicBezTo>
                    <a:pt x="4383459" y="1436630"/>
                    <a:pt x="4386008" y="1410984"/>
                    <a:pt x="4392858" y="1387011"/>
                  </a:cubicBezTo>
                  <a:cubicBezTo>
                    <a:pt x="4396283" y="1205501"/>
                    <a:pt x="4385920" y="1023206"/>
                    <a:pt x="4403132" y="842481"/>
                  </a:cubicBezTo>
                  <a:cubicBezTo>
                    <a:pt x="4406762" y="804364"/>
                    <a:pt x="4442973" y="776251"/>
                    <a:pt x="4454503" y="739739"/>
                  </a:cubicBezTo>
                  <a:cubicBezTo>
                    <a:pt x="4463842" y="710166"/>
                    <a:pt x="4461352" y="678094"/>
                    <a:pt x="4464777" y="647272"/>
                  </a:cubicBezTo>
                  <a:cubicBezTo>
                    <a:pt x="4461352" y="537681"/>
                    <a:pt x="4466953" y="427434"/>
                    <a:pt x="4454503" y="318499"/>
                  </a:cubicBezTo>
                  <a:cubicBezTo>
                    <a:pt x="4452853" y="304063"/>
                    <a:pt x="4431740" y="299766"/>
                    <a:pt x="4423680" y="287676"/>
                  </a:cubicBezTo>
                  <a:cubicBezTo>
                    <a:pt x="4417673" y="278665"/>
                    <a:pt x="4420055" y="265402"/>
                    <a:pt x="4413406" y="256854"/>
                  </a:cubicBezTo>
                  <a:cubicBezTo>
                    <a:pt x="4395565" y="233916"/>
                    <a:pt x="4372309" y="215757"/>
                    <a:pt x="4351761" y="195209"/>
                  </a:cubicBezTo>
                  <a:lnTo>
                    <a:pt x="4320939" y="164386"/>
                  </a:lnTo>
                  <a:cubicBezTo>
                    <a:pt x="4314089" y="143838"/>
                    <a:pt x="4312405" y="120763"/>
                    <a:pt x="4300390" y="102741"/>
                  </a:cubicBezTo>
                  <a:cubicBezTo>
                    <a:pt x="4239626" y="11595"/>
                    <a:pt x="4263131" y="58426"/>
                    <a:pt x="4207923" y="30822"/>
                  </a:cubicBezTo>
                  <a:cubicBezTo>
                    <a:pt x="4196878" y="25300"/>
                    <a:pt x="4188927" y="13822"/>
                    <a:pt x="4177100" y="10274"/>
                  </a:cubicBezTo>
                  <a:cubicBezTo>
                    <a:pt x="4153905" y="3316"/>
                    <a:pt x="4129154" y="3425"/>
                    <a:pt x="4105181" y="0"/>
                  </a:cubicBezTo>
                  <a:cubicBezTo>
                    <a:pt x="4053810" y="3425"/>
                    <a:pt x="4001328" y="-894"/>
                    <a:pt x="3951069" y="10274"/>
                  </a:cubicBezTo>
                  <a:cubicBezTo>
                    <a:pt x="3936885" y="13426"/>
                    <a:pt x="3933242" y="34598"/>
                    <a:pt x="3920246" y="41096"/>
                  </a:cubicBezTo>
                  <a:cubicBezTo>
                    <a:pt x="3904627" y="48906"/>
                    <a:pt x="3885817" y="47136"/>
                    <a:pt x="3868876" y="51371"/>
                  </a:cubicBezTo>
                  <a:cubicBezTo>
                    <a:pt x="3844688" y="57418"/>
                    <a:pt x="3820930" y="65070"/>
                    <a:pt x="3796957" y="71919"/>
                  </a:cubicBezTo>
                  <a:cubicBezTo>
                    <a:pt x="3790107" y="82193"/>
                    <a:pt x="3781272" y="91391"/>
                    <a:pt x="3776408" y="102741"/>
                  </a:cubicBezTo>
                  <a:cubicBezTo>
                    <a:pt x="3770846" y="115720"/>
                    <a:pt x="3773140" y="131578"/>
                    <a:pt x="3766134" y="143838"/>
                  </a:cubicBezTo>
                  <a:cubicBezTo>
                    <a:pt x="3758925" y="156453"/>
                    <a:pt x="3744614" y="163498"/>
                    <a:pt x="3735312" y="174660"/>
                  </a:cubicBezTo>
                  <a:cubicBezTo>
                    <a:pt x="3727407" y="184146"/>
                    <a:pt x="3721613" y="195209"/>
                    <a:pt x="3714763" y="205483"/>
                  </a:cubicBezTo>
                  <a:cubicBezTo>
                    <a:pt x="3711338" y="215757"/>
                    <a:pt x="3708292" y="226165"/>
                    <a:pt x="3704489" y="236305"/>
                  </a:cubicBezTo>
                  <a:cubicBezTo>
                    <a:pt x="3698013" y="253573"/>
                    <a:pt x="3689773" y="270180"/>
                    <a:pt x="3683941" y="287676"/>
                  </a:cubicBezTo>
                  <a:cubicBezTo>
                    <a:pt x="3679476" y="301072"/>
                    <a:pt x="3677092" y="315074"/>
                    <a:pt x="3673667" y="328773"/>
                  </a:cubicBezTo>
                  <a:cubicBezTo>
                    <a:pt x="3662107" y="467491"/>
                    <a:pt x="3677902" y="512687"/>
                    <a:pt x="3642844" y="606175"/>
                  </a:cubicBezTo>
                  <a:cubicBezTo>
                    <a:pt x="3636368" y="623443"/>
                    <a:pt x="3633143" y="642631"/>
                    <a:pt x="3622296" y="657546"/>
                  </a:cubicBezTo>
                  <a:cubicBezTo>
                    <a:pt x="3605204" y="681048"/>
                    <a:pt x="3560651" y="719191"/>
                    <a:pt x="3560651" y="719191"/>
                  </a:cubicBezTo>
                  <a:cubicBezTo>
                    <a:pt x="3557226" y="729465"/>
                    <a:pt x="3558035" y="742355"/>
                    <a:pt x="3550377" y="750013"/>
                  </a:cubicBezTo>
                  <a:cubicBezTo>
                    <a:pt x="3542719" y="757671"/>
                    <a:pt x="3528841" y="754715"/>
                    <a:pt x="3519554" y="760287"/>
                  </a:cubicBezTo>
                  <a:cubicBezTo>
                    <a:pt x="3451709" y="800994"/>
                    <a:pt x="3578598" y="767571"/>
                    <a:pt x="3437361" y="791110"/>
                  </a:cubicBezTo>
                  <a:cubicBezTo>
                    <a:pt x="3359979" y="842698"/>
                    <a:pt x="3458327" y="782124"/>
                    <a:pt x="3365442" y="821932"/>
                  </a:cubicBezTo>
                  <a:cubicBezTo>
                    <a:pt x="3269451" y="863071"/>
                    <a:pt x="3441219" y="829156"/>
                    <a:pt x="3252426" y="852755"/>
                  </a:cubicBezTo>
                  <a:cubicBezTo>
                    <a:pt x="3238727" y="859604"/>
                    <a:pt x="3223793" y="864401"/>
                    <a:pt x="3211330" y="873303"/>
                  </a:cubicBezTo>
                  <a:cubicBezTo>
                    <a:pt x="3199506" y="881748"/>
                    <a:pt x="3193785" y="898225"/>
                    <a:pt x="3180507" y="904126"/>
                  </a:cubicBezTo>
                  <a:cubicBezTo>
                    <a:pt x="3161471" y="912587"/>
                    <a:pt x="3139410" y="910975"/>
                    <a:pt x="3118862" y="914400"/>
                  </a:cubicBezTo>
                  <a:cubicBezTo>
                    <a:pt x="3040510" y="945740"/>
                    <a:pt x="3080531" y="921908"/>
                    <a:pt x="3005846" y="996593"/>
                  </a:cubicBezTo>
                  <a:lnTo>
                    <a:pt x="2975024" y="1027416"/>
                  </a:lnTo>
                  <a:cubicBezTo>
                    <a:pt x="2949199" y="1104891"/>
                    <a:pt x="2984036" y="1009391"/>
                    <a:pt x="2944201" y="1089060"/>
                  </a:cubicBezTo>
                  <a:cubicBezTo>
                    <a:pt x="2931792" y="1113878"/>
                    <a:pt x="2937917" y="1131074"/>
                    <a:pt x="2913379" y="1150705"/>
                  </a:cubicBezTo>
                  <a:cubicBezTo>
                    <a:pt x="2904922" y="1157470"/>
                    <a:pt x="2892831" y="1157555"/>
                    <a:pt x="2882557" y="1160980"/>
                  </a:cubicBezTo>
                  <a:cubicBezTo>
                    <a:pt x="2859387" y="1230484"/>
                    <a:pt x="2893701" y="1149836"/>
                    <a:pt x="2820912" y="1222625"/>
                  </a:cubicBezTo>
                  <a:cubicBezTo>
                    <a:pt x="2813254" y="1230283"/>
                    <a:pt x="2815480" y="1243761"/>
                    <a:pt x="2810637" y="1253447"/>
                  </a:cubicBezTo>
                  <a:cubicBezTo>
                    <a:pt x="2805115" y="1264491"/>
                    <a:pt x="2797994" y="1274783"/>
                    <a:pt x="2790089" y="1284269"/>
                  </a:cubicBezTo>
                  <a:cubicBezTo>
                    <a:pt x="2761868" y="1318135"/>
                    <a:pt x="2761726" y="1311867"/>
                    <a:pt x="2728444" y="1335640"/>
                  </a:cubicBezTo>
                  <a:cubicBezTo>
                    <a:pt x="2674017" y="1374517"/>
                    <a:pt x="2706545" y="1360064"/>
                    <a:pt x="2656525" y="1376737"/>
                  </a:cubicBezTo>
                  <a:cubicBezTo>
                    <a:pt x="2639401" y="1393861"/>
                    <a:pt x="2628128" y="1420450"/>
                    <a:pt x="2605154" y="1428108"/>
                  </a:cubicBezTo>
                  <a:cubicBezTo>
                    <a:pt x="2475278" y="1471400"/>
                    <a:pt x="2682928" y="1399180"/>
                    <a:pt x="2543509" y="1458930"/>
                  </a:cubicBezTo>
                  <a:cubicBezTo>
                    <a:pt x="2530530" y="1464492"/>
                    <a:pt x="2516259" y="1466435"/>
                    <a:pt x="2502413" y="1469204"/>
                  </a:cubicBezTo>
                  <a:cubicBezTo>
                    <a:pt x="2464867" y="1476713"/>
                    <a:pt x="2426837" y="1481730"/>
                    <a:pt x="2389397" y="1489753"/>
                  </a:cubicBezTo>
                  <a:cubicBezTo>
                    <a:pt x="2378808" y="1492022"/>
                    <a:pt x="2369219" y="1498031"/>
                    <a:pt x="2358575" y="1500027"/>
                  </a:cubicBezTo>
                  <a:cubicBezTo>
                    <a:pt x="2314301" y="1508328"/>
                    <a:pt x="2269532" y="1513726"/>
                    <a:pt x="2225010" y="1520575"/>
                  </a:cubicBezTo>
                  <a:cubicBezTo>
                    <a:pt x="2183914" y="1517150"/>
                    <a:pt x="2142613" y="1515635"/>
                    <a:pt x="2101721" y="1510301"/>
                  </a:cubicBezTo>
                  <a:cubicBezTo>
                    <a:pt x="2063753" y="1505349"/>
                    <a:pt x="2026929" y="1492001"/>
                    <a:pt x="1988705" y="1489753"/>
                  </a:cubicBezTo>
                  <a:cubicBezTo>
                    <a:pt x="1851910" y="1481706"/>
                    <a:pt x="1714728" y="1482903"/>
                    <a:pt x="1577739" y="1479478"/>
                  </a:cubicBezTo>
                  <a:cubicBezTo>
                    <a:pt x="1432788" y="1447267"/>
                    <a:pt x="1518596" y="1488715"/>
                    <a:pt x="1464723" y="1428108"/>
                  </a:cubicBezTo>
                  <a:cubicBezTo>
                    <a:pt x="1445417" y="1406388"/>
                    <a:pt x="1403078" y="1366463"/>
                    <a:pt x="1403078" y="1366463"/>
                  </a:cubicBezTo>
                  <a:cubicBezTo>
                    <a:pt x="1399653" y="1356189"/>
                    <a:pt x="1397647" y="1345327"/>
                    <a:pt x="1392804" y="1335640"/>
                  </a:cubicBezTo>
                  <a:cubicBezTo>
                    <a:pt x="1374471" y="1298976"/>
                    <a:pt x="1337833" y="1270397"/>
                    <a:pt x="1310610" y="1243173"/>
                  </a:cubicBezTo>
                  <a:lnTo>
                    <a:pt x="1279788" y="1212350"/>
                  </a:lnTo>
                  <a:lnTo>
                    <a:pt x="1269514" y="1171254"/>
                  </a:lnTo>
                  <a:close/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2B662CF-B5C2-4BBD-8977-873287C7E9B3}"/>
              </a:ext>
            </a:extLst>
          </p:cNvPr>
          <p:cNvGrpSpPr/>
          <p:nvPr/>
        </p:nvGrpSpPr>
        <p:grpSpPr>
          <a:xfrm>
            <a:off x="8164976" y="1535534"/>
            <a:ext cx="3592980" cy="1905507"/>
            <a:chOff x="8094182" y="1968995"/>
            <a:chExt cx="3592980" cy="190550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99D481C-3D26-48F2-ABF9-232EFB3D70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4182" y="3520623"/>
              <a:ext cx="371981" cy="35387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77CA06F-6E8E-4F36-B545-8D626B2B0D69}"/>
                </a:ext>
              </a:extLst>
            </p:cNvPr>
            <p:cNvSpPr txBox="1"/>
            <p:nvPr/>
          </p:nvSpPr>
          <p:spPr>
            <a:xfrm>
              <a:off x="9024089" y="3445012"/>
              <a:ext cx="2324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2-chlorohexane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55C87B-DE07-4693-A64E-4F71FC288168}"/>
                </a:ext>
              </a:extLst>
            </p:cNvPr>
            <p:cNvSpPr/>
            <p:nvPr/>
          </p:nvSpPr>
          <p:spPr>
            <a:xfrm>
              <a:off x="10469618" y="1968995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A594408-DEA1-4439-B3DC-16E04D2FD7AB}"/>
                </a:ext>
              </a:extLst>
            </p:cNvPr>
            <p:cNvSpPr/>
            <p:nvPr/>
          </p:nvSpPr>
          <p:spPr>
            <a:xfrm>
              <a:off x="11136515" y="2493099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995AA419-B156-4D93-821E-215E9876AC2E}"/>
                </a:ext>
              </a:extLst>
            </p:cNvPr>
            <p:cNvSpPr/>
            <p:nvPr/>
          </p:nvSpPr>
          <p:spPr>
            <a:xfrm>
              <a:off x="8653542" y="281010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46428EA-6434-4634-B099-679BBA321DDE}"/>
                </a:ext>
              </a:extLst>
            </p:cNvPr>
            <p:cNvSpPr/>
            <p:nvPr/>
          </p:nvSpPr>
          <p:spPr>
            <a:xfrm>
              <a:off x="9242202" y="297046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29DE4D7-8BC0-4C9E-A04E-17088B06CA7B}"/>
                </a:ext>
              </a:extLst>
            </p:cNvPr>
            <p:cNvSpPr/>
            <p:nvPr/>
          </p:nvSpPr>
          <p:spPr>
            <a:xfrm>
              <a:off x="9724891" y="2693798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3F4F172-175E-46DE-A162-B80C4C75ECFC}"/>
                </a:ext>
              </a:extLst>
            </p:cNvPr>
            <p:cNvSpPr/>
            <p:nvPr/>
          </p:nvSpPr>
          <p:spPr>
            <a:xfrm>
              <a:off x="10184722" y="2980649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40940430-B56C-4D9D-87B2-797E9D01FC47}"/>
                </a:ext>
              </a:extLst>
            </p:cNvPr>
            <p:cNvSpPr/>
            <p:nvPr/>
          </p:nvSpPr>
          <p:spPr>
            <a:xfrm>
              <a:off x="10594890" y="272855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1EBFE7E-4ECE-49D0-9DEB-C5866BD45BCB}"/>
                </a:ext>
              </a:extLst>
            </p:cNvPr>
            <p:cNvSpPr/>
            <p:nvPr/>
          </p:nvSpPr>
          <p:spPr>
            <a:xfrm>
              <a:off x="8401288" y="2291137"/>
              <a:ext cx="3285874" cy="1202076"/>
            </a:xfrm>
            <a:custGeom>
              <a:avLst/>
              <a:gdLst>
                <a:gd name="connsiteX0" fmla="*/ 609148 w 3285874"/>
                <a:gd name="connsiteY0" fmla="*/ 369870 h 1202076"/>
                <a:gd name="connsiteX1" fmla="*/ 311197 w 3285874"/>
                <a:gd name="connsiteY1" fmla="*/ 400692 h 1202076"/>
                <a:gd name="connsiteX2" fmla="*/ 259827 w 3285874"/>
                <a:gd name="connsiteY2" fmla="*/ 410966 h 1202076"/>
                <a:gd name="connsiteX3" fmla="*/ 229004 w 3285874"/>
                <a:gd name="connsiteY3" fmla="*/ 441789 h 1202076"/>
                <a:gd name="connsiteX4" fmla="*/ 218730 w 3285874"/>
                <a:gd name="connsiteY4" fmla="*/ 472611 h 1202076"/>
                <a:gd name="connsiteX5" fmla="*/ 167359 w 3285874"/>
                <a:gd name="connsiteY5" fmla="*/ 523982 h 1202076"/>
                <a:gd name="connsiteX6" fmla="*/ 126263 w 3285874"/>
                <a:gd name="connsiteY6" fmla="*/ 585627 h 1202076"/>
                <a:gd name="connsiteX7" fmla="*/ 74892 w 3285874"/>
                <a:gd name="connsiteY7" fmla="*/ 657546 h 1202076"/>
                <a:gd name="connsiteX8" fmla="*/ 44069 w 3285874"/>
                <a:gd name="connsiteY8" fmla="*/ 750014 h 1202076"/>
                <a:gd name="connsiteX9" fmla="*/ 13247 w 3285874"/>
                <a:gd name="connsiteY9" fmla="*/ 842481 h 1202076"/>
                <a:gd name="connsiteX10" fmla="*/ 13247 w 3285874"/>
                <a:gd name="connsiteY10" fmla="*/ 1089061 h 1202076"/>
                <a:gd name="connsiteX11" fmla="*/ 23521 w 3285874"/>
                <a:gd name="connsiteY11" fmla="*/ 1119883 h 1202076"/>
                <a:gd name="connsiteX12" fmla="*/ 44069 w 3285874"/>
                <a:gd name="connsiteY12" fmla="*/ 1140432 h 1202076"/>
                <a:gd name="connsiteX13" fmla="*/ 54343 w 3285874"/>
                <a:gd name="connsiteY13" fmla="*/ 1171254 h 1202076"/>
                <a:gd name="connsiteX14" fmla="*/ 85166 w 3285874"/>
                <a:gd name="connsiteY14" fmla="*/ 1181528 h 1202076"/>
                <a:gd name="connsiteX15" fmla="*/ 136537 w 3285874"/>
                <a:gd name="connsiteY15" fmla="*/ 1202076 h 1202076"/>
                <a:gd name="connsiteX16" fmla="*/ 485858 w 3285874"/>
                <a:gd name="connsiteY16" fmla="*/ 1171254 h 1202076"/>
                <a:gd name="connsiteX17" fmla="*/ 537229 w 3285874"/>
                <a:gd name="connsiteY17" fmla="*/ 1160980 h 1202076"/>
                <a:gd name="connsiteX18" fmla="*/ 629696 w 3285874"/>
                <a:gd name="connsiteY18" fmla="*/ 1140432 h 1202076"/>
                <a:gd name="connsiteX19" fmla="*/ 1276968 w 3285874"/>
                <a:gd name="connsiteY19" fmla="*/ 1150706 h 1202076"/>
                <a:gd name="connsiteX20" fmla="*/ 1307791 w 3285874"/>
                <a:gd name="connsiteY20" fmla="*/ 1171254 h 1202076"/>
                <a:gd name="connsiteX21" fmla="*/ 2304384 w 3285874"/>
                <a:gd name="connsiteY21" fmla="*/ 1160980 h 1202076"/>
                <a:gd name="connsiteX22" fmla="*/ 2396851 w 3285874"/>
                <a:gd name="connsiteY22" fmla="*/ 1140432 h 1202076"/>
                <a:gd name="connsiteX23" fmla="*/ 2571512 w 3285874"/>
                <a:gd name="connsiteY23" fmla="*/ 1109609 h 1202076"/>
                <a:gd name="connsiteX24" fmla="*/ 2643431 w 3285874"/>
                <a:gd name="connsiteY24" fmla="*/ 1078787 h 1202076"/>
                <a:gd name="connsiteX25" fmla="*/ 2705076 w 3285874"/>
                <a:gd name="connsiteY25" fmla="*/ 1068512 h 1202076"/>
                <a:gd name="connsiteX26" fmla="*/ 2735899 w 3285874"/>
                <a:gd name="connsiteY26" fmla="*/ 1047964 h 1202076"/>
                <a:gd name="connsiteX27" fmla="*/ 2787269 w 3285874"/>
                <a:gd name="connsiteY27" fmla="*/ 1037690 h 1202076"/>
                <a:gd name="connsiteX28" fmla="*/ 2848914 w 3285874"/>
                <a:gd name="connsiteY28" fmla="*/ 986319 h 1202076"/>
                <a:gd name="connsiteX29" fmla="*/ 2879737 w 3285874"/>
                <a:gd name="connsiteY29" fmla="*/ 976045 h 1202076"/>
                <a:gd name="connsiteX30" fmla="*/ 2951656 w 3285874"/>
                <a:gd name="connsiteY30" fmla="*/ 914400 h 1202076"/>
                <a:gd name="connsiteX31" fmla="*/ 3003027 w 3285874"/>
                <a:gd name="connsiteY31" fmla="*/ 893852 h 1202076"/>
                <a:gd name="connsiteX32" fmla="*/ 3095494 w 3285874"/>
                <a:gd name="connsiteY32" fmla="*/ 832207 h 1202076"/>
                <a:gd name="connsiteX33" fmla="*/ 3167413 w 3285874"/>
                <a:gd name="connsiteY33" fmla="*/ 760288 h 1202076"/>
                <a:gd name="connsiteX34" fmla="*/ 3187961 w 3285874"/>
                <a:gd name="connsiteY34" fmla="*/ 739739 h 1202076"/>
                <a:gd name="connsiteX35" fmla="*/ 3218784 w 3285874"/>
                <a:gd name="connsiteY35" fmla="*/ 647272 h 1202076"/>
                <a:gd name="connsiteX36" fmla="*/ 3249606 w 3285874"/>
                <a:gd name="connsiteY36" fmla="*/ 544530 h 1202076"/>
                <a:gd name="connsiteX37" fmla="*/ 3259881 w 3285874"/>
                <a:gd name="connsiteY37" fmla="*/ 513708 h 1202076"/>
                <a:gd name="connsiteX38" fmla="*/ 3270155 w 3285874"/>
                <a:gd name="connsiteY38" fmla="*/ 154112 h 1202076"/>
                <a:gd name="connsiteX39" fmla="*/ 3239332 w 3285874"/>
                <a:gd name="connsiteY39" fmla="*/ 123290 h 1202076"/>
                <a:gd name="connsiteX40" fmla="*/ 3187961 w 3285874"/>
                <a:gd name="connsiteY40" fmla="*/ 82193 h 1202076"/>
                <a:gd name="connsiteX41" fmla="*/ 3085220 w 3285874"/>
                <a:gd name="connsiteY41" fmla="*/ 0 h 1202076"/>
                <a:gd name="connsiteX42" fmla="*/ 2941382 w 3285874"/>
                <a:gd name="connsiteY42" fmla="*/ 10274 h 1202076"/>
                <a:gd name="connsiteX43" fmla="*/ 2900285 w 3285874"/>
                <a:gd name="connsiteY43" fmla="*/ 41097 h 1202076"/>
                <a:gd name="connsiteX44" fmla="*/ 2818092 w 3285874"/>
                <a:gd name="connsiteY44" fmla="*/ 71919 h 1202076"/>
                <a:gd name="connsiteX45" fmla="*/ 2776995 w 3285874"/>
                <a:gd name="connsiteY45" fmla="*/ 102742 h 1202076"/>
                <a:gd name="connsiteX46" fmla="*/ 2694802 w 3285874"/>
                <a:gd name="connsiteY46" fmla="*/ 133564 h 1202076"/>
                <a:gd name="connsiteX47" fmla="*/ 2633157 w 3285874"/>
                <a:gd name="connsiteY47" fmla="*/ 184935 h 1202076"/>
                <a:gd name="connsiteX48" fmla="*/ 2602334 w 3285874"/>
                <a:gd name="connsiteY48" fmla="*/ 195209 h 1202076"/>
                <a:gd name="connsiteX49" fmla="*/ 2571512 w 3285874"/>
                <a:gd name="connsiteY49" fmla="*/ 215757 h 1202076"/>
                <a:gd name="connsiteX50" fmla="*/ 2540690 w 3285874"/>
                <a:gd name="connsiteY50" fmla="*/ 246580 h 1202076"/>
                <a:gd name="connsiteX51" fmla="*/ 2509867 w 3285874"/>
                <a:gd name="connsiteY51" fmla="*/ 256854 h 1202076"/>
                <a:gd name="connsiteX52" fmla="*/ 1708483 w 3285874"/>
                <a:gd name="connsiteY52" fmla="*/ 277402 h 1202076"/>
                <a:gd name="connsiteX53" fmla="*/ 1667386 w 3285874"/>
                <a:gd name="connsiteY53" fmla="*/ 287676 h 1202076"/>
                <a:gd name="connsiteX54" fmla="*/ 1554370 w 3285874"/>
                <a:gd name="connsiteY54" fmla="*/ 339047 h 1202076"/>
                <a:gd name="connsiteX55" fmla="*/ 1482451 w 3285874"/>
                <a:gd name="connsiteY55" fmla="*/ 349321 h 1202076"/>
                <a:gd name="connsiteX56" fmla="*/ 1307791 w 3285874"/>
                <a:gd name="connsiteY56" fmla="*/ 380144 h 1202076"/>
                <a:gd name="connsiteX57" fmla="*/ 866002 w 3285874"/>
                <a:gd name="connsiteY57" fmla="*/ 410966 h 1202076"/>
                <a:gd name="connsiteX58" fmla="*/ 691341 w 3285874"/>
                <a:gd name="connsiteY58" fmla="*/ 431515 h 1202076"/>
                <a:gd name="connsiteX59" fmla="*/ 609148 w 3285874"/>
                <a:gd name="connsiteY59" fmla="*/ 369870 h 120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285874" h="1202076">
                  <a:moveTo>
                    <a:pt x="609148" y="369870"/>
                  </a:moveTo>
                  <a:cubicBezTo>
                    <a:pt x="545791" y="364733"/>
                    <a:pt x="410360" y="389026"/>
                    <a:pt x="311197" y="400692"/>
                  </a:cubicBezTo>
                  <a:cubicBezTo>
                    <a:pt x="293854" y="402732"/>
                    <a:pt x="275446" y="403156"/>
                    <a:pt x="259827" y="410966"/>
                  </a:cubicBezTo>
                  <a:cubicBezTo>
                    <a:pt x="246831" y="417464"/>
                    <a:pt x="239278" y="431515"/>
                    <a:pt x="229004" y="441789"/>
                  </a:cubicBezTo>
                  <a:cubicBezTo>
                    <a:pt x="225579" y="452063"/>
                    <a:pt x="225228" y="463947"/>
                    <a:pt x="218730" y="472611"/>
                  </a:cubicBezTo>
                  <a:cubicBezTo>
                    <a:pt x="204200" y="491984"/>
                    <a:pt x="167359" y="523982"/>
                    <a:pt x="167359" y="523982"/>
                  </a:cubicBezTo>
                  <a:cubicBezTo>
                    <a:pt x="145321" y="590100"/>
                    <a:pt x="174362" y="518289"/>
                    <a:pt x="126263" y="585627"/>
                  </a:cubicBezTo>
                  <a:cubicBezTo>
                    <a:pt x="58648" y="680288"/>
                    <a:pt x="155030" y="577408"/>
                    <a:pt x="74892" y="657546"/>
                  </a:cubicBezTo>
                  <a:cubicBezTo>
                    <a:pt x="64618" y="688369"/>
                    <a:pt x="49410" y="717966"/>
                    <a:pt x="44069" y="750014"/>
                  </a:cubicBezTo>
                  <a:cubicBezTo>
                    <a:pt x="31765" y="823839"/>
                    <a:pt x="45350" y="794326"/>
                    <a:pt x="13247" y="842481"/>
                  </a:cubicBezTo>
                  <a:cubicBezTo>
                    <a:pt x="-5424" y="954508"/>
                    <a:pt x="-3378" y="914498"/>
                    <a:pt x="13247" y="1089061"/>
                  </a:cubicBezTo>
                  <a:cubicBezTo>
                    <a:pt x="14274" y="1099842"/>
                    <a:pt x="17949" y="1110597"/>
                    <a:pt x="23521" y="1119883"/>
                  </a:cubicBezTo>
                  <a:cubicBezTo>
                    <a:pt x="28505" y="1128189"/>
                    <a:pt x="37220" y="1133582"/>
                    <a:pt x="44069" y="1140432"/>
                  </a:cubicBezTo>
                  <a:cubicBezTo>
                    <a:pt x="47494" y="1150706"/>
                    <a:pt x="46685" y="1163596"/>
                    <a:pt x="54343" y="1171254"/>
                  </a:cubicBezTo>
                  <a:cubicBezTo>
                    <a:pt x="62001" y="1178912"/>
                    <a:pt x="75025" y="1177725"/>
                    <a:pt x="85166" y="1181528"/>
                  </a:cubicBezTo>
                  <a:cubicBezTo>
                    <a:pt x="102434" y="1188004"/>
                    <a:pt x="119413" y="1195227"/>
                    <a:pt x="136537" y="1202076"/>
                  </a:cubicBezTo>
                  <a:lnTo>
                    <a:pt x="485858" y="1171254"/>
                  </a:lnTo>
                  <a:cubicBezTo>
                    <a:pt x="503230" y="1169472"/>
                    <a:pt x="520154" y="1164639"/>
                    <a:pt x="537229" y="1160980"/>
                  </a:cubicBezTo>
                  <a:lnTo>
                    <a:pt x="629696" y="1140432"/>
                  </a:lnTo>
                  <a:cubicBezTo>
                    <a:pt x="845453" y="1143857"/>
                    <a:pt x="1061406" y="1140908"/>
                    <a:pt x="1276968" y="1150706"/>
                  </a:cubicBezTo>
                  <a:cubicBezTo>
                    <a:pt x="1289303" y="1151267"/>
                    <a:pt x="1295444" y="1171131"/>
                    <a:pt x="1307791" y="1171254"/>
                  </a:cubicBezTo>
                  <a:lnTo>
                    <a:pt x="2304384" y="1160980"/>
                  </a:lnTo>
                  <a:cubicBezTo>
                    <a:pt x="2335206" y="1154131"/>
                    <a:pt x="2365845" y="1146395"/>
                    <a:pt x="2396851" y="1140432"/>
                  </a:cubicBezTo>
                  <a:cubicBezTo>
                    <a:pt x="2454907" y="1129267"/>
                    <a:pt x="2571512" y="1109609"/>
                    <a:pt x="2571512" y="1109609"/>
                  </a:cubicBezTo>
                  <a:cubicBezTo>
                    <a:pt x="2595485" y="1099335"/>
                    <a:pt x="2618503" y="1086457"/>
                    <a:pt x="2643431" y="1078787"/>
                  </a:cubicBezTo>
                  <a:cubicBezTo>
                    <a:pt x="2663342" y="1072661"/>
                    <a:pt x="2685313" y="1075100"/>
                    <a:pt x="2705076" y="1068512"/>
                  </a:cubicBezTo>
                  <a:cubicBezTo>
                    <a:pt x="2716790" y="1064607"/>
                    <a:pt x="2724337" y="1052300"/>
                    <a:pt x="2735899" y="1047964"/>
                  </a:cubicBezTo>
                  <a:cubicBezTo>
                    <a:pt x="2752250" y="1041833"/>
                    <a:pt x="2770146" y="1041115"/>
                    <a:pt x="2787269" y="1037690"/>
                  </a:cubicBezTo>
                  <a:cubicBezTo>
                    <a:pt x="2809991" y="1014968"/>
                    <a:pt x="2820307" y="1000622"/>
                    <a:pt x="2848914" y="986319"/>
                  </a:cubicBezTo>
                  <a:cubicBezTo>
                    <a:pt x="2858601" y="981476"/>
                    <a:pt x="2869463" y="979470"/>
                    <a:pt x="2879737" y="976045"/>
                  </a:cubicBezTo>
                  <a:cubicBezTo>
                    <a:pt x="2903096" y="952686"/>
                    <a:pt x="2922001" y="930875"/>
                    <a:pt x="2951656" y="914400"/>
                  </a:cubicBezTo>
                  <a:cubicBezTo>
                    <a:pt x="2967778" y="905443"/>
                    <a:pt x="2985903" y="900701"/>
                    <a:pt x="3003027" y="893852"/>
                  </a:cubicBezTo>
                  <a:cubicBezTo>
                    <a:pt x="3105161" y="791715"/>
                    <a:pt x="2933784" y="956598"/>
                    <a:pt x="3095494" y="832207"/>
                  </a:cubicBezTo>
                  <a:cubicBezTo>
                    <a:pt x="3122366" y="811536"/>
                    <a:pt x="3143440" y="784261"/>
                    <a:pt x="3167413" y="760288"/>
                  </a:cubicBezTo>
                  <a:lnTo>
                    <a:pt x="3187961" y="739739"/>
                  </a:lnTo>
                  <a:cubicBezTo>
                    <a:pt x="3212588" y="641242"/>
                    <a:pt x="3180090" y="763357"/>
                    <a:pt x="3218784" y="647272"/>
                  </a:cubicBezTo>
                  <a:cubicBezTo>
                    <a:pt x="3230091" y="613352"/>
                    <a:pt x="3239091" y="578704"/>
                    <a:pt x="3249606" y="544530"/>
                  </a:cubicBezTo>
                  <a:cubicBezTo>
                    <a:pt x="3252791" y="534179"/>
                    <a:pt x="3256456" y="523982"/>
                    <a:pt x="3259881" y="513708"/>
                  </a:cubicBezTo>
                  <a:cubicBezTo>
                    <a:pt x="3284961" y="363223"/>
                    <a:pt x="3298190" y="336335"/>
                    <a:pt x="3270155" y="154112"/>
                  </a:cubicBezTo>
                  <a:cubicBezTo>
                    <a:pt x="3267946" y="139751"/>
                    <a:pt x="3250267" y="132858"/>
                    <a:pt x="3239332" y="123290"/>
                  </a:cubicBezTo>
                  <a:cubicBezTo>
                    <a:pt x="3222829" y="108850"/>
                    <a:pt x="3204187" y="96944"/>
                    <a:pt x="3187961" y="82193"/>
                  </a:cubicBezTo>
                  <a:cubicBezTo>
                    <a:pt x="3099381" y="1666"/>
                    <a:pt x="3160796" y="37788"/>
                    <a:pt x="3085220" y="0"/>
                  </a:cubicBezTo>
                  <a:cubicBezTo>
                    <a:pt x="3037274" y="3425"/>
                    <a:pt x="2988305" y="-154"/>
                    <a:pt x="2941382" y="10274"/>
                  </a:cubicBezTo>
                  <a:cubicBezTo>
                    <a:pt x="2924666" y="13989"/>
                    <a:pt x="2915254" y="32781"/>
                    <a:pt x="2900285" y="41097"/>
                  </a:cubicBezTo>
                  <a:cubicBezTo>
                    <a:pt x="2881859" y="51334"/>
                    <a:pt x="2841160" y="64230"/>
                    <a:pt x="2818092" y="71919"/>
                  </a:cubicBezTo>
                  <a:cubicBezTo>
                    <a:pt x="2804393" y="82193"/>
                    <a:pt x="2791964" y="94426"/>
                    <a:pt x="2776995" y="102742"/>
                  </a:cubicBezTo>
                  <a:cubicBezTo>
                    <a:pt x="2758569" y="112979"/>
                    <a:pt x="2717870" y="125875"/>
                    <a:pt x="2694802" y="133564"/>
                  </a:cubicBezTo>
                  <a:cubicBezTo>
                    <a:pt x="2672080" y="156286"/>
                    <a:pt x="2661764" y="170632"/>
                    <a:pt x="2633157" y="184935"/>
                  </a:cubicBezTo>
                  <a:cubicBezTo>
                    <a:pt x="2623470" y="189778"/>
                    <a:pt x="2612608" y="191784"/>
                    <a:pt x="2602334" y="195209"/>
                  </a:cubicBezTo>
                  <a:cubicBezTo>
                    <a:pt x="2592060" y="202058"/>
                    <a:pt x="2580998" y="207852"/>
                    <a:pt x="2571512" y="215757"/>
                  </a:cubicBezTo>
                  <a:cubicBezTo>
                    <a:pt x="2560350" y="225059"/>
                    <a:pt x="2552780" y="238520"/>
                    <a:pt x="2540690" y="246580"/>
                  </a:cubicBezTo>
                  <a:cubicBezTo>
                    <a:pt x="2531679" y="252587"/>
                    <a:pt x="2520690" y="256453"/>
                    <a:pt x="2509867" y="256854"/>
                  </a:cubicBezTo>
                  <a:cubicBezTo>
                    <a:pt x="2242834" y="266744"/>
                    <a:pt x="1975611" y="270553"/>
                    <a:pt x="1708483" y="277402"/>
                  </a:cubicBezTo>
                  <a:cubicBezTo>
                    <a:pt x="1694784" y="280827"/>
                    <a:pt x="1680497" y="282432"/>
                    <a:pt x="1667386" y="287676"/>
                  </a:cubicBezTo>
                  <a:cubicBezTo>
                    <a:pt x="1627708" y="303547"/>
                    <a:pt x="1596195" y="328591"/>
                    <a:pt x="1554370" y="339047"/>
                  </a:cubicBezTo>
                  <a:cubicBezTo>
                    <a:pt x="1530877" y="344920"/>
                    <a:pt x="1506197" y="344572"/>
                    <a:pt x="1482451" y="349321"/>
                  </a:cubicBezTo>
                  <a:cubicBezTo>
                    <a:pt x="1307012" y="384409"/>
                    <a:pt x="1497684" y="359045"/>
                    <a:pt x="1307791" y="380144"/>
                  </a:cubicBezTo>
                  <a:cubicBezTo>
                    <a:pt x="1144207" y="461934"/>
                    <a:pt x="1308034" y="387285"/>
                    <a:pt x="866002" y="410966"/>
                  </a:cubicBezTo>
                  <a:cubicBezTo>
                    <a:pt x="807464" y="414102"/>
                    <a:pt x="749561" y="424665"/>
                    <a:pt x="691341" y="431515"/>
                  </a:cubicBezTo>
                  <a:cubicBezTo>
                    <a:pt x="581784" y="420559"/>
                    <a:pt x="672505" y="375007"/>
                    <a:pt x="609148" y="369870"/>
                  </a:cubicBezTo>
                  <a:close/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" name="Picture 1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D8FAB3C-803A-49F9-92C1-21DDE1A3C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7862" y="2234334"/>
              <a:ext cx="2660126" cy="1011093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D9A48A1-22BB-44A0-B487-FF11EC77D5F1}"/>
              </a:ext>
            </a:extLst>
          </p:cNvPr>
          <p:cNvGrpSpPr/>
          <p:nvPr/>
        </p:nvGrpSpPr>
        <p:grpSpPr>
          <a:xfrm>
            <a:off x="4952798" y="1912226"/>
            <a:ext cx="3653002" cy="2638466"/>
            <a:chOff x="5085708" y="2099087"/>
            <a:chExt cx="3653002" cy="2638466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1A1B7A9-9ACA-4DA7-AB97-B6443B39C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7728" y="4395714"/>
              <a:ext cx="362541" cy="34183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44CBD90-3F8F-4CC8-BFF4-6634EAC7568A}"/>
                </a:ext>
              </a:extLst>
            </p:cNvPr>
            <p:cNvSpPr txBox="1"/>
            <p:nvPr/>
          </p:nvSpPr>
          <p:spPr>
            <a:xfrm>
              <a:off x="6414255" y="2099087"/>
              <a:ext cx="2324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3-methylheptane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2A8FE0E-E429-4C87-B2C7-0846F5F47A35}"/>
                </a:ext>
              </a:extLst>
            </p:cNvPr>
            <p:cNvSpPr/>
            <p:nvPr/>
          </p:nvSpPr>
          <p:spPr>
            <a:xfrm>
              <a:off x="5915536" y="3789886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6DF8743-6175-42C7-B45C-8C522549C956}"/>
                </a:ext>
              </a:extLst>
            </p:cNvPr>
            <p:cNvSpPr/>
            <p:nvPr/>
          </p:nvSpPr>
          <p:spPr>
            <a:xfrm>
              <a:off x="6774689" y="4190272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5F76F01-9E82-4170-89F8-A0DACC1F57B4}"/>
                </a:ext>
              </a:extLst>
            </p:cNvPr>
            <p:cNvSpPr/>
            <p:nvPr/>
          </p:nvSpPr>
          <p:spPr>
            <a:xfrm>
              <a:off x="7098674" y="3494702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5811D54-FD5F-456E-A291-404482337EA8}"/>
                </a:ext>
              </a:extLst>
            </p:cNvPr>
            <p:cNvSpPr/>
            <p:nvPr/>
          </p:nvSpPr>
          <p:spPr>
            <a:xfrm>
              <a:off x="7281121" y="2800902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2D62E3D-7237-49CA-9E2B-A428D2DFD49F}"/>
                </a:ext>
              </a:extLst>
            </p:cNvPr>
            <p:cNvSpPr/>
            <p:nvPr/>
          </p:nvSpPr>
          <p:spPr>
            <a:xfrm>
              <a:off x="6904713" y="262030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2777242-5C36-4C51-9EB7-7AB3B07B0CAF}"/>
                </a:ext>
              </a:extLst>
            </p:cNvPr>
            <p:cNvSpPr/>
            <p:nvPr/>
          </p:nvSpPr>
          <p:spPr>
            <a:xfrm>
              <a:off x="6437616" y="285575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EF811AB-A1FE-41EF-A5F3-A97913F018D7}"/>
                </a:ext>
              </a:extLst>
            </p:cNvPr>
            <p:cNvSpPr/>
            <p:nvPr/>
          </p:nvSpPr>
          <p:spPr>
            <a:xfrm>
              <a:off x="5989497" y="2589349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BDCC05F-8B1D-4C3E-A357-7F94EBA618CE}"/>
                </a:ext>
              </a:extLst>
            </p:cNvPr>
            <p:cNvSpPr/>
            <p:nvPr/>
          </p:nvSpPr>
          <p:spPr>
            <a:xfrm>
              <a:off x="5410982" y="2860632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643210E-79D8-49C5-83F6-82B37DE98C9C}"/>
                </a:ext>
              </a:extLst>
            </p:cNvPr>
            <p:cNvSpPr/>
            <p:nvPr/>
          </p:nvSpPr>
          <p:spPr>
            <a:xfrm>
              <a:off x="5085708" y="2476072"/>
              <a:ext cx="2682080" cy="2013735"/>
            </a:xfrm>
            <a:custGeom>
              <a:avLst/>
              <a:gdLst>
                <a:gd name="connsiteX0" fmla="*/ 955496 w 2682080"/>
                <a:gd name="connsiteY0" fmla="*/ 41097 h 2013735"/>
                <a:gd name="connsiteX1" fmla="*/ 852755 w 2682080"/>
                <a:gd name="connsiteY1" fmla="*/ 92467 h 2013735"/>
                <a:gd name="connsiteX2" fmla="*/ 791110 w 2682080"/>
                <a:gd name="connsiteY2" fmla="*/ 133564 h 2013735"/>
                <a:gd name="connsiteX3" fmla="*/ 760288 w 2682080"/>
                <a:gd name="connsiteY3" fmla="*/ 154112 h 2013735"/>
                <a:gd name="connsiteX4" fmla="*/ 698643 w 2682080"/>
                <a:gd name="connsiteY4" fmla="*/ 164386 h 2013735"/>
                <a:gd name="connsiteX5" fmla="*/ 647272 w 2682080"/>
                <a:gd name="connsiteY5" fmla="*/ 195209 h 2013735"/>
                <a:gd name="connsiteX6" fmla="*/ 585627 w 2682080"/>
                <a:gd name="connsiteY6" fmla="*/ 226031 h 2013735"/>
                <a:gd name="connsiteX7" fmla="*/ 523982 w 2682080"/>
                <a:gd name="connsiteY7" fmla="*/ 256854 h 2013735"/>
                <a:gd name="connsiteX8" fmla="*/ 493159 w 2682080"/>
                <a:gd name="connsiteY8" fmla="*/ 277402 h 2013735"/>
                <a:gd name="connsiteX9" fmla="*/ 462337 w 2682080"/>
                <a:gd name="connsiteY9" fmla="*/ 308225 h 2013735"/>
                <a:gd name="connsiteX10" fmla="*/ 421240 w 2682080"/>
                <a:gd name="connsiteY10" fmla="*/ 318499 h 2013735"/>
                <a:gd name="connsiteX11" fmla="*/ 339047 w 2682080"/>
                <a:gd name="connsiteY11" fmla="*/ 380144 h 2013735"/>
                <a:gd name="connsiteX12" fmla="*/ 308225 w 2682080"/>
                <a:gd name="connsiteY12" fmla="*/ 400692 h 2013735"/>
                <a:gd name="connsiteX13" fmla="*/ 297950 w 2682080"/>
                <a:gd name="connsiteY13" fmla="*/ 431515 h 2013735"/>
                <a:gd name="connsiteX14" fmla="*/ 267128 w 2682080"/>
                <a:gd name="connsiteY14" fmla="*/ 441789 h 2013735"/>
                <a:gd name="connsiteX15" fmla="*/ 215757 w 2682080"/>
                <a:gd name="connsiteY15" fmla="*/ 472611 h 2013735"/>
                <a:gd name="connsiteX16" fmla="*/ 154112 w 2682080"/>
                <a:gd name="connsiteY16" fmla="*/ 534256 h 2013735"/>
                <a:gd name="connsiteX17" fmla="*/ 113016 w 2682080"/>
                <a:gd name="connsiteY17" fmla="*/ 585627 h 2013735"/>
                <a:gd name="connsiteX18" fmla="*/ 82193 w 2682080"/>
                <a:gd name="connsiteY18" fmla="*/ 595901 h 2013735"/>
                <a:gd name="connsiteX19" fmla="*/ 51371 w 2682080"/>
                <a:gd name="connsiteY19" fmla="*/ 657546 h 2013735"/>
                <a:gd name="connsiteX20" fmla="*/ 30822 w 2682080"/>
                <a:gd name="connsiteY20" fmla="*/ 688368 h 2013735"/>
                <a:gd name="connsiteX21" fmla="*/ 20548 w 2682080"/>
                <a:gd name="connsiteY21" fmla="*/ 719191 h 2013735"/>
                <a:gd name="connsiteX22" fmla="*/ 0 w 2682080"/>
                <a:gd name="connsiteY22" fmla="*/ 770562 h 2013735"/>
                <a:gd name="connsiteX23" fmla="*/ 10274 w 2682080"/>
                <a:gd name="connsiteY23" fmla="*/ 893852 h 2013735"/>
                <a:gd name="connsiteX24" fmla="*/ 30822 w 2682080"/>
                <a:gd name="connsiteY24" fmla="*/ 934948 h 2013735"/>
                <a:gd name="connsiteX25" fmla="*/ 41096 w 2682080"/>
                <a:gd name="connsiteY25" fmla="*/ 986319 h 2013735"/>
                <a:gd name="connsiteX26" fmla="*/ 123290 w 2682080"/>
                <a:gd name="connsiteY26" fmla="*/ 1089061 h 2013735"/>
                <a:gd name="connsiteX27" fmla="*/ 195209 w 2682080"/>
                <a:gd name="connsiteY27" fmla="*/ 1119883 h 2013735"/>
                <a:gd name="connsiteX28" fmla="*/ 523982 w 2682080"/>
                <a:gd name="connsiteY28" fmla="*/ 1130157 h 2013735"/>
                <a:gd name="connsiteX29" fmla="*/ 554804 w 2682080"/>
                <a:gd name="connsiteY29" fmla="*/ 1109609 h 2013735"/>
                <a:gd name="connsiteX30" fmla="*/ 719191 w 2682080"/>
                <a:gd name="connsiteY30" fmla="*/ 1068512 h 2013735"/>
                <a:gd name="connsiteX31" fmla="*/ 750013 w 2682080"/>
                <a:gd name="connsiteY31" fmla="*/ 1047964 h 2013735"/>
                <a:gd name="connsiteX32" fmla="*/ 780836 w 2682080"/>
                <a:gd name="connsiteY32" fmla="*/ 1037690 h 2013735"/>
                <a:gd name="connsiteX33" fmla="*/ 1325366 w 2682080"/>
                <a:gd name="connsiteY33" fmla="*/ 1047964 h 2013735"/>
                <a:gd name="connsiteX34" fmla="*/ 1787703 w 2682080"/>
                <a:gd name="connsiteY34" fmla="*/ 1037690 h 2013735"/>
                <a:gd name="connsiteX35" fmla="*/ 1859622 w 2682080"/>
                <a:gd name="connsiteY35" fmla="*/ 1017141 h 2013735"/>
                <a:gd name="connsiteX36" fmla="*/ 1941816 w 2682080"/>
                <a:gd name="connsiteY36" fmla="*/ 1006867 h 2013735"/>
                <a:gd name="connsiteX37" fmla="*/ 1982912 w 2682080"/>
                <a:gd name="connsiteY37" fmla="*/ 976045 h 2013735"/>
                <a:gd name="connsiteX38" fmla="*/ 2034283 w 2682080"/>
                <a:gd name="connsiteY38" fmla="*/ 986319 h 2013735"/>
                <a:gd name="connsiteX39" fmla="*/ 1972638 w 2682080"/>
                <a:gd name="connsiteY39" fmla="*/ 1047964 h 2013735"/>
                <a:gd name="connsiteX40" fmla="*/ 1962364 w 2682080"/>
                <a:gd name="connsiteY40" fmla="*/ 1078786 h 2013735"/>
                <a:gd name="connsiteX41" fmla="*/ 1869896 w 2682080"/>
                <a:gd name="connsiteY41" fmla="*/ 1150706 h 2013735"/>
                <a:gd name="connsiteX42" fmla="*/ 1849348 w 2682080"/>
                <a:gd name="connsiteY42" fmla="*/ 1181528 h 2013735"/>
                <a:gd name="connsiteX43" fmla="*/ 1839074 w 2682080"/>
                <a:gd name="connsiteY43" fmla="*/ 1212350 h 2013735"/>
                <a:gd name="connsiteX44" fmla="*/ 1746607 w 2682080"/>
                <a:gd name="connsiteY44" fmla="*/ 1294544 h 2013735"/>
                <a:gd name="connsiteX45" fmla="*/ 1664413 w 2682080"/>
                <a:gd name="connsiteY45" fmla="*/ 1304818 h 2013735"/>
                <a:gd name="connsiteX46" fmla="*/ 1541123 w 2682080"/>
                <a:gd name="connsiteY46" fmla="*/ 1356189 h 2013735"/>
                <a:gd name="connsiteX47" fmla="*/ 1530849 w 2682080"/>
                <a:gd name="connsiteY47" fmla="*/ 1387011 h 2013735"/>
                <a:gd name="connsiteX48" fmla="*/ 1571946 w 2682080"/>
                <a:gd name="connsiteY48" fmla="*/ 1910993 h 2013735"/>
                <a:gd name="connsiteX49" fmla="*/ 1602768 w 2682080"/>
                <a:gd name="connsiteY49" fmla="*/ 1952090 h 2013735"/>
                <a:gd name="connsiteX50" fmla="*/ 1674688 w 2682080"/>
                <a:gd name="connsiteY50" fmla="*/ 2003461 h 2013735"/>
                <a:gd name="connsiteX51" fmla="*/ 1736332 w 2682080"/>
                <a:gd name="connsiteY51" fmla="*/ 2013735 h 2013735"/>
                <a:gd name="connsiteX52" fmla="*/ 2065105 w 2682080"/>
                <a:gd name="connsiteY52" fmla="*/ 2003461 h 2013735"/>
                <a:gd name="connsiteX53" fmla="*/ 2126750 w 2682080"/>
                <a:gd name="connsiteY53" fmla="*/ 1962364 h 2013735"/>
                <a:gd name="connsiteX54" fmla="*/ 2157573 w 2682080"/>
                <a:gd name="connsiteY54" fmla="*/ 1941816 h 2013735"/>
                <a:gd name="connsiteX55" fmla="*/ 2198670 w 2682080"/>
                <a:gd name="connsiteY55" fmla="*/ 1910993 h 2013735"/>
                <a:gd name="connsiteX56" fmla="*/ 2260314 w 2682080"/>
                <a:gd name="connsiteY56" fmla="*/ 1869897 h 2013735"/>
                <a:gd name="connsiteX57" fmla="*/ 2321959 w 2682080"/>
                <a:gd name="connsiteY57" fmla="*/ 1839074 h 2013735"/>
                <a:gd name="connsiteX58" fmla="*/ 2414427 w 2682080"/>
                <a:gd name="connsiteY58" fmla="*/ 1777429 h 2013735"/>
                <a:gd name="connsiteX59" fmla="*/ 2496620 w 2682080"/>
                <a:gd name="connsiteY59" fmla="*/ 1715784 h 2013735"/>
                <a:gd name="connsiteX60" fmla="*/ 2506894 w 2682080"/>
                <a:gd name="connsiteY60" fmla="*/ 1684962 h 2013735"/>
                <a:gd name="connsiteX61" fmla="*/ 2527443 w 2682080"/>
                <a:gd name="connsiteY61" fmla="*/ 1654139 h 2013735"/>
                <a:gd name="connsiteX62" fmla="*/ 2537717 w 2682080"/>
                <a:gd name="connsiteY62" fmla="*/ 1571946 h 2013735"/>
                <a:gd name="connsiteX63" fmla="*/ 2558265 w 2682080"/>
                <a:gd name="connsiteY63" fmla="*/ 1530849 h 2013735"/>
                <a:gd name="connsiteX64" fmla="*/ 2568539 w 2682080"/>
                <a:gd name="connsiteY64" fmla="*/ 1500027 h 2013735"/>
                <a:gd name="connsiteX65" fmla="*/ 2589088 w 2682080"/>
                <a:gd name="connsiteY65" fmla="*/ 1315092 h 2013735"/>
                <a:gd name="connsiteX66" fmla="*/ 2619910 w 2682080"/>
                <a:gd name="connsiteY66" fmla="*/ 1191802 h 2013735"/>
                <a:gd name="connsiteX67" fmla="*/ 2650732 w 2682080"/>
                <a:gd name="connsiteY67" fmla="*/ 1109609 h 2013735"/>
                <a:gd name="connsiteX68" fmla="*/ 2681555 w 2682080"/>
                <a:gd name="connsiteY68" fmla="*/ 893852 h 2013735"/>
                <a:gd name="connsiteX69" fmla="*/ 2671281 w 2682080"/>
                <a:gd name="connsiteY69" fmla="*/ 606175 h 2013735"/>
                <a:gd name="connsiteX70" fmla="*/ 2650732 w 2682080"/>
                <a:gd name="connsiteY70" fmla="*/ 493159 h 2013735"/>
                <a:gd name="connsiteX71" fmla="*/ 2640458 w 2682080"/>
                <a:gd name="connsiteY71" fmla="*/ 452063 h 2013735"/>
                <a:gd name="connsiteX72" fmla="*/ 2619910 w 2682080"/>
                <a:gd name="connsiteY72" fmla="*/ 421240 h 2013735"/>
                <a:gd name="connsiteX73" fmla="*/ 2589088 w 2682080"/>
                <a:gd name="connsiteY73" fmla="*/ 359595 h 2013735"/>
                <a:gd name="connsiteX74" fmla="*/ 2558265 w 2682080"/>
                <a:gd name="connsiteY74" fmla="*/ 328773 h 2013735"/>
                <a:gd name="connsiteX75" fmla="*/ 2527443 w 2682080"/>
                <a:gd name="connsiteY75" fmla="*/ 277402 h 2013735"/>
                <a:gd name="connsiteX76" fmla="*/ 2465798 w 2682080"/>
                <a:gd name="connsiteY76" fmla="*/ 215757 h 2013735"/>
                <a:gd name="connsiteX77" fmla="*/ 2434975 w 2682080"/>
                <a:gd name="connsiteY77" fmla="*/ 184935 h 2013735"/>
                <a:gd name="connsiteX78" fmla="*/ 2393879 w 2682080"/>
                <a:gd name="connsiteY78" fmla="*/ 154112 h 2013735"/>
                <a:gd name="connsiteX79" fmla="*/ 2363056 w 2682080"/>
                <a:gd name="connsiteY79" fmla="*/ 123290 h 2013735"/>
                <a:gd name="connsiteX80" fmla="*/ 2332234 w 2682080"/>
                <a:gd name="connsiteY80" fmla="*/ 113016 h 2013735"/>
                <a:gd name="connsiteX81" fmla="*/ 2280863 w 2682080"/>
                <a:gd name="connsiteY81" fmla="*/ 92467 h 2013735"/>
                <a:gd name="connsiteX82" fmla="*/ 2239766 w 2682080"/>
                <a:gd name="connsiteY82" fmla="*/ 82193 h 2013735"/>
                <a:gd name="connsiteX83" fmla="*/ 2147299 w 2682080"/>
                <a:gd name="connsiteY83" fmla="*/ 61645 h 2013735"/>
                <a:gd name="connsiteX84" fmla="*/ 2095928 w 2682080"/>
                <a:gd name="connsiteY84" fmla="*/ 30822 h 2013735"/>
                <a:gd name="connsiteX85" fmla="*/ 1818526 w 2682080"/>
                <a:gd name="connsiteY85" fmla="*/ 0 h 2013735"/>
                <a:gd name="connsiteX86" fmla="*/ 1561672 w 2682080"/>
                <a:gd name="connsiteY86" fmla="*/ 10274 h 2013735"/>
                <a:gd name="connsiteX87" fmla="*/ 1417834 w 2682080"/>
                <a:gd name="connsiteY87" fmla="*/ 41097 h 2013735"/>
                <a:gd name="connsiteX88" fmla="*/ 1376737 w 2682080"/>
                <a:gd name="connsiteY88" fmla="*/ 61645 h 2013735"/>
                <a:gd name="connsiteX89" fmla="*/ 1263721 w 2682080"/>
                <a:gd name="connsiteY89" fmla="*/ 71919 h 2013735"/>
                <a:gd name="connsiteX90" fmla="*/ 924674 w 2682080"/>
                <a:gd name="connsiteY90" fmla="*/ 92467 h 2013735"/>
                <a:gd name="connsiteX91" fmla="*/ 924674 w 2682080"/>
                <a:gd name="connsiteY91" fmla="*/ 102741 h 201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682080" h="2013735">
                  <a:moveTo>
                    <a:pt x="955496" y="41097"/>
                  </a:moveTo>
                  <a:cubicBezTo>
                    <a:pt x="917910" y="57205"/>
                    <a:pt x="883651" y="66720"/>
                    <a:pt x="852755" y="92467"/>
                  </a:cubicBezTo>
                  <a:cubicBezTo>
                    <a:pt x="765111" y="165504"/>
                    <a:pt x="872360" y="92939"/>
                    <a:pt x="791110" y="133564"/>
                  </a:cubicBezTo>
                  <a:cubicBezTo>
                    <a:pt x="780066" y="139086"/>
                    <a:pt x="772002" y="150207"/>
                    <a:pt x="760288" y="154112"/>
                  </a:cubicBezTo>
                  <a:cubicBezTo>
                    <a:pt x="740525" y="160700"/>
                    <a:pt x="719191" y="160961"/>
                    <a:pt x="698643" y="164386"/>
                  </a:cubicBezTo>
                  <a:cubicBezTo>
                    <a:pt x="658507" y="204522"/>
                    <a:pt x="700620" y="168535"/>
                    <a:pt x="647272" y="195209"/>
                  </a:cubicBezTo>
                  <a:cubicBezTo>
                    <a:pt x="567605" y="235042"/>
                    <a:pt x="663098" y="200207"/>
                    <a:pt x="585627" y="226031"/>
                  </a:cubicBezTo>
                  <a:cubicBezTo>
                    <a:pt x="497300" y="284917"/>
                    <a:pt x="609048" y="214322"/>
                    <a:pt x="523982" y="256854"/>
                  </a:cubicBezTo>
                  <a:cubicBezTo>
                    <a:pt x="512937" y="262376"/>
                    <a:pt x="502645" y="269497"/>
                    <a:pt x="493159" y="277402"/>
                  </a:cubicBezTo>
                  <a:cubicBezTo>
                    <a:pt x="481997" y="286704"/>
                    <a:pt x="474952" y="301016"/>
                    <a:pt x="462337" y="308225"/>
                  </a:cubicBezTo>
                  <a:cubicBezTo>
                    <a:pt x="450077" y="315231"/>
                    <a:pt x="434939" y="315074"/>
                    <a:pt x="421240" y="318499"/>
                  </a:cubicBezTo>
                  <a:cubicBezTo>
                    <a:pt x="362212" y="377528"/>
                    <a:pt x="392844" y="362212"/>
                    <a:pt x="339047" y="380144"/>
                  </a:cubicBezTo>
                  <a:cubicBezTo>
                    <a:pt x="328773" y="386993"/>
                    <a:pt x="315939" y="391050"/>
                    <a:pt x="308225" y="400692"/>
                  </a:cubicBezTo>
                  <a:cubicBezTo>
                    <a:pt x="301459" y="409149"/>
                    <a:pt x="305608" y="423857"/>
                    <a:pt x="297950" y="431515"/>
                  </a:cubicBezTo>
                  <a:cubicBezTo>
                    <a:pt x="290292" y="439173"/>
                    <a:pt x="276814" y="436946"/>
                    <a:pt x="267128" y="441789"/>
                  </a:cubicBezTo>
                  <a:cubicBezTo>
                    <a:pt x="249267" y="450719"/>
                    <a:pt x="231212" y="459966"/>
                    <a:pt x="215757" y="472611"/>
                  </a:cubicBezTo>
                  <a:cubicBezTo>
                    <a:pt x="193266" y="491013"/>
                    <a:pt x="172265" y="511564"/>
                    <a:pt x="154112" y="534256"/>
                  </a:cubicBezTo>
                  <a:cubicBezTo>
                    <a:pt x="140413" y="551380"/>
                    <a:pt x="129666" y="571356"/>
                    <a:pt x="113016" y="585627"/>
                  </a:cubicBezTo>
                  <a:cubicBezTo>
                    <a:pt x="104793" y="592675"/>
                    <a:pt x="92467" y="592476"/>
                    <a:pt x="82193" y="595901"/>
                  </a:cubicBezTo>
                  <a:cubicBezTo>
                    <a:pt x="71919" y="616449"/>
                    <a:pt x="62528" y="637463"/>
                    <a:pt x="51371" y="657546"/>
                  </a:cubicBezTo>
                  <a:cubicBezTo>
                    <a:pt x="45374" y="668340"/>
                    <a:pt x="36344" y="677324"/>
                    <a:pt x="30822" y="688368"/>
                  </a:cubicBezTo>
                  <a:cubicBezTo>
                    <a:pt x="25979" y="698055"/>
                    <a:pt x="24351" y="709050"/>
                    <a:pt x="20548" y="719191"/>
                  </a:cubicBezTo>
                  <a:cubicBezTo>
                    <a:pt x="14072" y="736459"/>
                    <a:pt x="6849" y="753438"/>
                    <a:pt x="0" y="770562"/>
                  </a:cubicBezTo>
                  <a:cubicBezTo>
                    <a:pt x="3425" y="811659"/>
                    <a:pt x="2674" y="853319"/>
                    <a:pt x="10274" y="893852"/>
                  </a:cubicBezTo>
                  <a:cubicBezTo>
                    <a:pt x="13096" y="908905"/>
                    <a:pt x="25979" y="920418"/>
                    <a:pt x="30822" y="934948"/>
                  </a:cubicBezTo>
                  <a:cubicBezTo>
                    <a:pt x="36344" y="951515"/>
                    <a:pt x="35574" y="969752"/>
                    <a:pt x="41096" y="986319"/>
                  </a:cubicBezTo>
                  <a:cubicBezTo>
                    <a:pt x="53583" y="1023779"/>
                    <a:pt x="90770" y="1072801"/>
                    <a:pt x="123290" y="1089061"/>
                  </a:cubicBezTo>
                  <a:cubicBezTo>
                    <a:pt x="174073" y="1114452"/>
                    <a:pt x="149856" y="1104766"/>
                    <a:pt x="195209" y="1119883"/>
                  </a:cubicBezTo>
                  <a:cubicBezTo>
                    <a:pt x="305712" y="1193552"/>
                    <a:pt x="237874" y="1156979"/>
                    <a:pt x="523982" y="1130157"/>
                  </a:cubicBezTo>
                  <a:cubicBezTo>
                    <a:pt x="536276" y="1129004"/>
                    <a:pt x="543406" y="1114358"/>
                    <a:pt x="554804" y="1109609"/>
                  </a:cubicBezTo>
                  <a:cubicBezTo>
                    <a:pt x="635113" y="1076147"/>
                    <a:pt x="641295" y="1079640"/>
                    <a:pt x="719191" y="1068512"/>
                  </a:cubicBezTo>
                  <a:cubicBezTo>
                    <a:pt x="729465" y="1061663"/>
                    <a:pt x="738969" y="1053486"/>
                    <a:pt x="750013" y="1047964"/>
                  </a:cubicBezTo>
                  <a:cubicBezTo>
                    <a:pt x="759700" y="1043121"/>
                    <a:pt x="770006" y="1037690"/>
                    <a:pt x="780836" y="1037690"/>
                  </a:cubicBezTo>
                  <a:cubicBezTo>
                    <a:pt x="962378" y="1037690"/>
                    <a:pt x="1143856" y="1044539"/>
                    <a:pt x="1325366" y="1047964"/>
                  </a:cubicBezTo>
                  <a:cubicBezTo>
                    <a:pt x="1479478" y="1044539"/>
                    <a:pt x="1633809" y="1046569"/>
                    <a:pt x="1787703" y="1037690"/>
                  </a:cubicBezTo>
                  <a:cubicBezTo>
                    <a:pt x="1812594" y="1036254"/>
                    <a:pt x="1835174" y="1022031"/>
                    <a:pt x="1859622" y="1017141"/>
                  </a:cubicBezTo>
                  <a:cubicBezTo>
                    <a:pt x="1886697" y="1011726"/>
                    <a:pt x="1914418" y="1010292"/>
                    <a:pt x="1941816" y="1006867"/>
                  </a:cubicBezTo>
                  <a:cubicBezTo>
                    <a:pt x="1955515" y="996593"/>
                    <a:pt x="1966196" y="979760"/>
                    <a:pt x="1982912" y="976045"/>
                  </a:cubicBezTo>
                  <a:cubicBezTo>
                    <a:pt x="1999959" y="972257"/>
                    <a:pt x="2036753" y="969032"/>
                    <a:pt x="2034283" y="986319"/>
                  </a:cubicBezTo>
                  <a:cubicBezTo>
                    <a:pt x="2030173" y="1015087"/>
                    <a:pt x="1972638" y="1047964"/>
                    <a:pt x="1972638" y="1047964"/>
                  </a:cubicBezTo>
                  <a:cubicBezTo>
                    <a:pt x="1969213" y="1058238"/>
                    <a:pt x="1969013" y="1070238"/>
                    <a:pt x="1962364" y="1078786"/>
                  </a:cubicBezTo>
                  <a:cubicBezTo>
                    <a:pt x="1913852" y="1141158"/>
                    <a:pt x="1920539" y="1133824"/>
                    <a:pt x="1869896" y="1150706"/>
                  </a:cubicBezTo>
                  <a:cubicBezTo>
                    <a:pt x="1863047" y="1160980"/>
                    <a:pt x="1854870" y="1170484"/>
                    <a:pt x="1849348" y="1181528"/>
                  </a:cubicBezTo>
                  <a:cubicBezTo>
                    <a:pt x="1844505" y="1191214"/>
                    <a:pt x="1845723" y="1203802"/>
                    <a:pt x="1839074" y="1212350"/>
                  </a:cubicBezTo>
                  <a:cubicBezTo>
                    <a:pt x="1838889" y="1212588"/>
                    <a:pt x="1771782" y="1287678"/>
                    <a:pt x="1746607" y="1294544"/>
                  </a:cubicBezTo>
                  <a:cubicBezTo>
                    <a:pt x="1719969" y="1301809"/>
                    <a:pt x="1691811" y="1301393"/>
                    <a:pt x="1664413" y="1304818"/>
                  </a:cubicBezTo>
                  <a:cubicBezTo>
                    <a:pt x="1633052" y="1315272"/>
                    <a:pt x="1566903" y="1334092"/>
                    <a:pt x="1541123" y="1356189"/>
                  </a:cubicBezTo>
                  <a:cubicBezTo>
                    <a:pt x="1532900" y="1363237"/>
                    <a:pt x="1534274" y="1376737"/>
                    <a:pt x="1530849" y="1387011"/>
                  </a:cubicBezTo>
                  <a:cubicBezTo>
                    <a:pt x="1545321" y="1734324"/>
                    <a:pt x="1460628" y="1755146"/>
                    <a:pt x="1571946" y="1910993"/>
                  </a:cubicBezTo>
                  <a:cubicBezTo>
                    <a:pt x="1581899" y="1924927"/>
                    <a:pt x="1591624" y="1939089"/>
                    <a:pt x="1602768" y="1952090"/>
                  </a:cubicBezTo>
                  <a:cubicBezTo>
                    <a:pt x="1624567" y="1977522"/>
                    <a:pt x="1641524" y="1993512"/>
                    <a:pt x="1674688" y="2003461"/>
                  </a:cubicBezTo>
                  <a:cubicBezTo>
                    <a:pt x="1694641" y="2009447"/>
                    <a:pt x="1715784" y="2010310"/>
                    <a:pt x="1736332" y="2013735"/>
                  </a:cubicBezTo>
                  <a:cubicBezTo>
                    <a:pt x="1845923" y="2010310"/>
                    <a:pt x="1955639" y="2009716"/>
                    <a:pt x="2065105" y="2003461"/>
                  </a:cubicBezTo>
                  <a:cubicBezTo>
                    <a:pt x="2099998" y="2001467"/>
                    <a:pt x="2101303" y="1983570"/>
                    <a:pt x="2126750" y="1962364"/>
                  </a:cubicBezTo>
                  <a:cubicBezTo>
                    <a:pt x="2136236" y="1954459"/>
                    <a:pt x="2147525" y="1948993"/>
                    <a:pt x="2157573" y="1941816"/>
                  </a:cubicBezTo>
                  <a:cubicBezTo>
                    <a:pt x="2171507" y="1931863"/>
                    <a:pt x="2185669" y="1922137"/>
                    <a:pt x="2198670" y="1910993"/>
                  </a:cubicBezTo>
                  <a:cubicBezTo>
                    <a:pt x="2247644" y="1869015"/>
                    <a:pt x="2207886" y="1887373"/>
                    <a:pt x="2260314" y="1869897"/>
                  </a:cubicBezTo>
                  <a:cubicBezTo>
                    <a:pt x="2334148" y="1796063"/>
                    <a:pt x="2208347" y="1914816"/>
                    <a:pt x="2321959" y="1839074"/>
                  </a:cubicBezTo>
                  <a:cubicBezTo>
                    <a:pt x="2432398" y="1765448"/>
                    <a:pt x="2321216" y="1800731"/>
                    <a:pt x="2414427" y="1777429"/>
                  </a:cubicBezTo>
                  <a:cubicBezTo>
                    <a:pt x="2473456" y="1718400"/>
                    <a:pt x="2442824" y="1733716"/>
                    <a:pt x="2496620" y="1715784"/>
                  </a:cubicBezTo>
                  <a:cubicBezTo>
                    <a:pt x="2500045" y="1705510"/>
                    <a:pt x="2502051" y="1694648"/>
                    <a:pt x="2506894" y="1684962"/>
                  </a:cubicBezTo>
                  <a:cubicBezTo>
                    <a:pt x="2512416" y="1673917"/>
                    <a:pt x="2524194" y="1666052"/>
                    <a:pt x="2527443" y="1654139"/>
                  </a:cubicBezTo>
                  <a:cubicBezTo>
                    <a:pt x="2534708" y="1627501"/>
                    <a:pt x="2531020" y="1598733"/>
                    <a:pt x="2537717" y="1571946"/>
                  </a:cubicBezTo>
                  <a:cubicBezTo>
                    <a:pt x="2541432" y="1557087"/>
                    <a:pt x="2552232" y="1544927"/>
                    <a:pt x="2558265" y="1530849"/>
                  </a:cubicBezTo>
                  <a:cubicBezTo>
                    <a:pt x="2562531" y="1520895"/>
                    <a:pt x="2565114" y="1510301"/>
                    <a:pt x="2568539" y="1500027"/>
                  </a:cubicBezTo>
                  <a:cubicBezTo>
                    <a:pt x="2575389" y="1438382"/>
                    <a:pt x="2581066" y="1376595"/>
                    <a:pt x="2589088" y="1315092"/>
                  </a:cubicBezTo>
                  <a:cubicBezTo>
                    <a:pt x="2595645" y="1264824"/>
                    <a:pt x="2606853" y="1244031"/>
                    <a:pt x="2619910" y="1191802"/>
                  </a:cubicBezTo>
                  <a:cubicBezTo>
                    <a:pt x="2637684" y="1120706"/>
                    <a:pt x="2616907" y="1160347"/>
                    <a:pt x="2650732" y="1109609"/>
                  </a:cubicBezTo>
                  <a:cubicBezTo>
                    <a:pt x="2660541" y="1050758"/>
                    <a:pt x="2680610" y="934487"/>
                    <a:pt x="2681555" y="893852"/>
                  </a:cubicBezTo>
                  <a:cubicBezTo>
                    <a:pt x="2683786" y="797924"/>
                    <a:pt x="2678640" y="701846"/>
                    <a:pt x="2671281" y="606175"/>
                  </a:cubicBezTo>
                  <a:cubicBezTo>
                    <a:pt x="2668344" y="567998"/>
                    <a:pt x="2658241" y="530705"/>
                    <a:pt x="2650732" y="493159"/>
                  </a:cubicBezTo>
                  <a:cubicBezTo>
                    <a:pt x="2647963" y="479313"/>
                    <a:pt x="2646020" y="465042"/>
                    <a:pt x="2640458" y="452063"/>
                  </a:cubicBezTo>
                  <a:cubicBezTo>
                    <a:pt x="2635594" y="440713"/>
                    <a:pt x="2625432" y="432285"/>
                    <a:pt x="2619910" y="421240"/>
                  </a:cubicBezTo>
                  <a:cubicBezTo>
                    <a:pt x="2596744" y="374907"/>
                    <a:pt x="2625890" y="403758"/>
                    <a:pt x="2589088" y="359595"/>
                  </a:cubicBezTo>
                  <a:cubicBezTo>
                    <a:pt x="2579786" y="348433"/>
                    <a:pt x="2566983" y="340397"/>
                    <a:pt x="2558265" y="328773"/>
                  </a:cubicBezTo>
                  <a:cubicBezTo>
                    <a:pt x="2546283" y="312798"/>
                    <a:pt x="2540088" y="292857"/>
                    <a:pt x="2527443" y="277402"/>
                  </a:cubicBezTo>
                  <a:cubicBezTo>
                    <a:pt x="2509041" y="254911"/>
                    <a:pt x="2486346" y="236305"/>
                    <a:pt x="2465798" y="215757"/>
                  </a:cubicBezTo>
                  <a:cubicBezTo>
                    <a:pt x="2455524" y="205483"/>
                    <a:pt x="2446599" y="193653"/>
                    <a:pt x="2434975" y="184935"/>
                  </a:cubicBezTo>
                  <a:cubicBezTo>
                    <a:pt x="2421276" y="174661"/>
                    <a:pt x="2406880" y="165256"/>
                    <a:pt x="2393879" y="154112"/>
                  </a:cubicBezTo>
                  <a:cubicBezTo>
                    <a:pt x="2382847" y="144656"/>
                    <a:pt x="2375146" y="131350"/>
                    <a:pt x="2363056" y="123290"/>
                  </a:cubicBezTo>
                  <a:cubicBezTo>
                    <a:pt x="2354045" y="117283"/>
                    <a:pt x="2342374" y="116819"/>
                    <a:pt x="2332234" y="113016"/>
                  </a:cubicBezTo>
                  <a:cubicBezTo>
                    <a:pt x="2314965" y="106540"/>
                    <a:pt x="2298359" y="98299"/>
                    <a:pt x="2280863" y="92467"/>
                  </a:cubicBezTo>
                  <a:cubicBezTo>
                    <a:pt x="2267467" y="88002"/>
                    <a:pt x="2253525" y="85368"/>
                    <a:pt x="2239766" y="82193"/>
                  </a:cubicBezTo>
                  <a:lnTo>
                    <a:pt x="2147299" y="61645"/>
                  </a:lnTo>
                  <a:cubicBezTo>
                    <a:pt x="2130175" y="51371"/>
                    <a:pt x="2115555" y="34502"/>
                    <a:pt x="2095928" y="30822"/>
                  </a:cubicBezTo>
                  <a:cubicBezTo>
                    <a:pt x="2004485" y="13676"/>
                    <a:pt x="1818526" y="0"/>
                    <a:pt x="1818526" y="0"/>
                  </a:cubicBezTo>
                  <a:cubicBezTo>
                    <a:pt x="1732908" y="3425"/>
                    <a:pt x="1646911" y="1531"/>
                    <a:pt x="1561672" y="10274"/>
                  </a:cubicBezTo>
                  <a:cubicBezTo>
                    <a:pt x="1512893" y="15277"/>
                    <a:pt x="1417834" y="41097"/>
                    <a:pt x="1417834" y="41097"/>
                  </a:cubicBezTo>
                  <a:cubicBezTo>
                    <a:pt x="1404135" y="47946"/>
                    <a:pt x="1391755" y="58641"/>
                    <a:pt x="1376737" y="61645"/>
                  </a:cubicBezTo>
                  <a:cubicBezTo>
                    <a:pt x="1339644" y="69063"/>
                    <a:pt x="1301461" y="69346"/>
                    <a:pt x="1263721" y="71919"/>
                  </a:cubicBezTo>
                  <a:cubicBezTo>
                    <a:pt x="1150760" y="79621"/>
                    <a:pt x="1037432" y="82216"/>
                    <a:pt x="924674" y="92467"/>
                  </a:cubicBezTo>
                  <a:cubicBezTo>
                    <a:pt x="921263" y="92777"/>
                    <a:pt x="924674" y="99316"/>
                    <a:pt x="924674" y="102741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7712AD6C-8FB2-4564-86E9-2474DF23FFC1}"/>
                </a:ext>
              </a:extLst>
            </p:cNvPr>
            <p:cNvSpPr/>
            <p:nvPr/>
          </p:nvSpPr>
          <p:spPr>
            <a:xfrm>
              <a:off x="7762301" y="4350714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9A7EA458-C3E6-4EAB-ADD6-49DC8B302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275" y="2856766"/>
              <a:ext cx="2688642" cy="1323008"/>
            </a:xfrm>
            <a:prstGeom prst="rect">
              <a:avLst/>
            </a:prstGeom>
          </p:spPr>
        </p:pic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BC40FFD6-DD7D-4D4B-8590-4326AB3E9081}"/>
              </a:ext>
            </a:extLst>
          </p:cNvPr>
          <p:cNvGrpSpPr/>
          <p:nvPr/>
        </p:nvGrpSpPr>
        <p:grpSpPr>
          <a:xfrm>
            <a:off x="6227403" y="4031732"/>
            <a:ext cx="5813355" cy="2673969"/>
            <a:chOff x="6115369" y="4203279"/>
            <a:chExt cx="5813355" cy="267396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1F8EE7-82D4-4045-B485-59A3401B4A0C}"/>
                </a:ext>
              </a:extLst>
            </p:cNvPr>
            <p:cNvSpPr txBox="1"/>
            <p:nvPr/>
          </p:nvSpPr>
          <p:spPr>
            <a:xfrm>
              <a:off x="6115369" y="6477138"/>
              <a:ext cx="4677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2-bromo-3,7-diethyl-8-methylnonane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5732E3-A694-433D-ACA4-BB36F69918DD}"/>
                </a:ext>
              </a:extLst>
            </p:cNvPr>
            <p:cNvSpPr/>
            <p:nvPr/>
          </p:nvSpPr>
          <p:spPr>
            <a:xfrm>
              <a:off x="6558102" y="5406602"/>
              <a:ext cx="452063" cy="40011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00A83DA-463E-403C-A398-97EAC69BD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5701" y="4722239"/>
              <a:ext cx="602242" cy="8544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A655DA3-15FA-41D5-8F1D-2332FFCC411A}"/>
                </a:ext>
              </a:extLst>
            </p:cNvPr>
            <p:cNvSpPr/>
            <p:nvPr/>
          </p:nvSpPr>
          <p:spPr>
            <a:xfrm>
              <a:off x="8497722" y="4563555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4DA8CA4C-2385-4854-98F1-7DD46D3D5FEA}"/>
                </a:ext>
              </a:extLst>
            </p:cNvPr>
            <p:cNvSpPr/>
            <p:nvPr/>
          </p:nvSpPr>
          <p:spPr>
            <a:xfrm>
              <a:off x="8582657" y="5314541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A944D02-5D00-468C-BEFD-8E98220A61A0}"/>
                </a:ext>
              </a:extLst>
            </p:cNvPr>
            <p:cNvSpPr/>
            <p:nvPr/>
          </p:nvSpPr>
          <p:spPr>
            <a:xfrm>
              <a:off x="9048421" y="554685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EF858FC-3119-4583-B169-F0517393A094}"/>
                </a:ext>
              </a:extLst>
            </p:cNvPr>
            <p:cNvSpPr/>
            <p:nvPr/>
          </p:nvSpPr>
          <p:spPr>
            <a:xfrm>
              <a:off x="9559797" y="5261515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CB5DA44C-0C59-49B4-A719-0C0B600F0250}"/>
                </a:ext>
              </a:extLst>
            </p:cNvPr>
            <p:cNvSpPr/>
            <p:nvPr/>
          </p:nvSpPr>
          <p:spPr>
            <a:xfrm>
              <a:off x="10044225" y="5532825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49F934C-1E3E-4856-A3E2-01F8DB214FB1}"/>
                </a:ext>
              </a:extLst>
            </p:cNvPr>
            <p:cNvSpPr/>
            <p:nvPr/>
          </p:nvSpPr>
          <p:spPr>
            <a:xfrm>
              <a:off x="10668099" y="531125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1A6FA67-F501-47ED-8DCD-72A90CA1579A}"/>
                </a:ext>
              </a:extLst>
            </p:cNvPr>
            <p:cNvSpPr/>
            <p:nvPr/>
          </p:nvSpPr>
          <p:spPr>
            <a:xfrm>
              <a:off x="11574257" y="5260369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0FFF2619-9D23-480C-9C49-3EF28B886616}"/>
                </a:ext>
              </a:extLst>
            </p:cNvPr>
            <p:cNvSpPr/>
            <p:nvPr/>
          </p:nvSpPr>
          <p:spPr>
            <a:xfrm>
              <a:off x="11004690" y="5532825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472654C-B5B6-44AC-945A-F7924AC29922}"/>
                </a:ext>
              </a:extLst>
            </p:cNvPr>
            <p:cNvSpPr/>
            <p:nvPr/>
          </p:nvSpPr>
          <p:spPr>
            <a:xfrm>
              <a:off x="7525352" y="4203279"/>
              <a:ext cx="4403372" cy="2033134"/>
            </a:xfrm>
            <a:custGeom>
              <a:avLst/>
              <a:gdLst>
                <a:gd name="connsiteX0" fmla="*/ 683700 w 4403372"/>
                <a:gd name="connsiteY0" fmla="*/ 132415 h 2033134"/>
                <a:gd name="connsiteX1" fmla="*/ 693974 w 4403372"/>
                <a:gd name="connsiteY1" fmla="*/ 81045 h 2033134"/>
                <a:gd name="connsiteX2" fmla="*/ 663151 w 4403372"/>
                <a:gd name="connsiteY2" fmla="*/ 70770 h 2033134"/>
                <a:gd name="connsiteX3" fmla="*/ 478217 w 4403372"/>
                <a:gd name="connsiteY3" fmla="*/ 39948 h 2033134"/>
                <a:gd name="connsiteX4" fmla="*/ 426846 w 4403372"/>
                <a:gd name="connsiteY4" fmla="*/ 19400 h 2033134"/>
                <a:gd name="connsiteX5" fmla="*/ 118621 w 4403372"/>
                <a:gd name="connsiteY5" fmla="*/ 19400 h 2033134"/>
                <a:gd name="connsiteX6" fmla="*/ 56976 w 4403372"/>
                <a:gd name="connsiteY6" fmla="*/ 81045 h 2033134"/>
                <a:gd name="connsiteX7" fmla="*/ 26154 w 4403372"/>
                <a:gd name="connsiteY7" fmla="*/ 111867 h 2033134"/>
                <a:gd name="connsiteX8" fmla="*/ 36428 w 4403372"/>
                <a:gd name="connsiteY8" fmla="*/ 605027 h 2033134"/>
                <a:gd name="connsiteX9" fmla="*/ 56976 w 4403372"/>
                <a:gd name="connsiteY9" fmla="*/ 635849 h 2033134"/>
                <a:gd name="connsiteX10" fmla="*/ 87799 w 4403372"/>
                <a:gd name="connsiteY10" fmla="*/ 697494 h 2033134"/>
                <a:gd name="connsiteX11" fmla="*/ 149444 w 4403372"/>
                <a:gd name="connsiteY11" fmla="*/ 789961 h 2033134"/>
                <a:gd name="connsiteX12" fmla="*/ 211088 w 4403372"/>
                <a:gd name="connsiteY12" fmla="*/ 851606 h 2033134"/>
                <a:gd name="connsiteX13" fmla="*/ 252185 w 4403372"/>
                <a:gd name="connsiteY13" fmla="*/ 861881 h 2033134"/>
                <a:gd name="connsiteX14" fmla="*/ 283008 w 4403372"/>
                <a:gd name="connsiteY14" fmla="*/ 892703 h 2033134"/>
                <a:gd name="connsiteX15" fmla="*/ 406297 w 4403372"/>
                <a:gd name="connsiteY15" fmla="*/ 923525 h 2033134"/>
                <a:gd name="connsiteX16" fmla="*/ 426846 w 4403372"/>
                <a:gd name="connsiteY16" fmla="*/ 944074 h 2033134"/>
                <a:gd name="connsiteX17" fmla="*/ 519313 w 4403372"/>
                <a:gd name="connsiteY17" fmla="*/ 974896 h 2033134"/>
                <a:gd name="connsiteX18" fmla="*/ 560410 w 4403372"/>
                <a:gd name="connsiteY18" fmla="*/ 1005719 h 2033134"/>
                <a:gd name="connsiteX19" fmla="*/ 591232 w 4403372"/>
                <a:gd name="connsiteY19" fmla="*/ 1015993 h 2033134"/>
                <a:gd name="connsiteX20" fmla="*/ 652877 w 4403372"/>
                <a:gd name="connsiteY20" fmla="*/ 1046815 h 2033134"/>
                <a:gd name="connsiteX21" fmla="*/ 704248 w 4403372"/>
                <a:gd name="connsiteY21" fmla="*/ 1098186 h 2033134"/>
                <a:gd name="connsiteX22" fmla="*/ 735070 w 4403372"/>
                <a:gd name="connsiteY22" fmla="*/ 1129009 h 2033134"/>
                <a:gd name="connsiteX23" fmla="*/ 765893 w 4403372"/>
                <a:gd name="connsiteY23" fmla="*/ 1139283 h 2033134"/>
                <a:gd name="connsiteX24" fmla="*/ 796715 w 4403372"/>
                <a:gd name="connsiteY24" fmla="*/ 1200928 h 2033134"/>
                <a:gd name="connsiteX25" fmla="*/ 837812 w 4403372"/>
                <a:gd name="connsiteY25" fmla="*/ 1262573 h 2033134"/>
                <a:gd name="connsiteX26" fmla="*/ 920005 w 4403372"/>
                <a:gd name="connsiteY26" fmla="*/ 1385863 h 2033134"/>
                <a:gd name="connsiteX27" fmla="*/ 950828 w 4403372"/>
                <a:gd name="connsiteY27" fmla="*/ 1416685 h 2033134"/>
                <a:gd name="connsiteX28" fmla="*/ 961102 w 4403372"/>
                <a:gd name="connsiteY28" fmla="*/ 1447508 h 2033134"/>
                <a:gd name="connsiteX29" fmla="*/ 981650 w 4403372"/>
                <a:gd name="connsiteY29" fmla="*/ 1478330 h 2033134"/>
                <a:gd name="connsiteX30" fmla="*/ 1012473 w 4403372"/>
                <a:gd name="connsiteY30" fmla="*/ 1529701 h 2033134"/>
                <a:gd name="connsiteX31" fmla="*/ 1022747 w 4403372"/>
                <a:gd name="connsiteY31" fmla="*/ 1560523 h 2033134"/>
                <a:gd name="connsiteX32" fmla="*/ 1053569 w 4403372"/>
                <a:gd name="connsiteY32" fmla="*/ 1601620 h 2033134"/>
                <a:gd name="connsiteX33" fmla="*/ 1074118 w 4403372"/>
                <a:gd name="connsiteY33" fmla="*/ 1632442 h 2033134"/>
                <a:gd name="connsiteX34" fmla="*/ 1104940 w 4403372"/>
                <a:gd name="connsiteY34" fmla="*/ 1694087 h 2033134"/>
                <a:gd name="connsiteX35" fmla="*/ 1176859 w 4403372"/>
                <a:gd name="connsiteY35" fmla="*/ 1745458 h 2033134"/>
                <a:gd name="connsiteX36" fmla="*/ 1207682 w 4403372"/>
                <a:gd name="connsiteY36" fmla="*/ 1776281 h 2033134"/>
                <a:gd name="connsiteX37" fmla="*/ 1259052 w 4403372"/>
                <a:gd name="connsiteY37" fmla="*/ 1786555 h 2033134"/>
                <a:gd name="connsiteX38" fmla="*/ 1351520 w 4403372"/>
                <a:gd name="connsiteY38" fmla="*/ 1817377 h 2033134"/>
                <a:gd name="connsiteX39" fmla="*/ 1382342 w 4403372"/>
                <a:gd name="connsiteY39" fmla="*/ 1848200 h 2033134"/>
                <a:gd name="connsiteX40" fmla="*/ 1423439 w 4403372"/>
                <a:gd name="connsiteY40" fmla="*/ 1868748 h 2033134"/>
                <a:gd name="connsiteX41" fmla="*/ 1454261 w 4403372"/>
                <a:gd name="connsiteY41" fmla="*/ 1879022 h 2033134"/>
                <a:gd name="connsiteX42" fmla="*/ 1598100 w 4403372"/>
                <a:gd name="connsiteY42" fmla="*/ 1930393 h 2033134"/>
                <a:gd name="connsiteX43" fmla="*/ 1659745 w 4403372"/>
                <a:gd name="connsiteY43" fmla="*/ 1940667 h 2033134"/>
                <a:gd name="connsiteX44" fmla="*/ 1844679 w 4403372"/>
                <a:gd name="connsiteY44" fmla="*/ 1961215 h 2033134"/>
                <a:gd name="connsiteX45" fmla="*/ 2132356 w 4403372"/>
                <a:gd name="connsiteY45" fmla="*/ 1950941 h 2033134"/>
                <a:gd name="connsiteX46" fmla="*/ 2286468 w 4403372"/>
                <a:gd name="connsiteY46" fmla="*/ 1940667 h 2033134"/>
                <a:gd name="connsiteX47" fmla="*/ 2348113 w 4403372"/>
                <a:gd name="connsiteY47" fmla="*/ 1961215 h 2033134"/>
                <a:gd name="connsiteX48" fmla="*/ 2409758 w 4403372"/>
                <a:gd name="connsiteY48" fmla="*/ 1971490 h 2033134"/>
                <a:gd name="connsiteX49" fmla="*/ 2533048 w 4403372"/>
                <a:gd name="connsiteY49" fmla="*/ 2033134 h 2033134"/>
                <a:gd name="connsiteX50" fmla="*/ 2615241 w 4403372"/>
                <a:gd name="connsiteY50" fmla="*/ 2022860 h 2033134"/>
                <a:gd name="connsiteX51" fmla="*/ 2676886 w 4403372"/>
                <a:gd name="connsiteY51" fmla="*/ 1992038 h 2033134"/>
                <a:gd name="connsiteX52" fmla="*/ 2738531 w 4403372"/>
                <a:gd name="connsiteY52" fmla="*/ 1981764 h 2033134"/>
                <a:gd name="connsiteX53" fmla="*/ 2902918 w 4403372"/>
                <a:gd name="connsiteY53" fmla="*/ 1930393 h 2033134"/>
                <a:gd name="connsiteX54" fmla="*/ 3015933 w 4403372"/>
                <a:gd name="connsiteY54" fmla="*/ 1920119 h 2033134"/>
                <a:gd name="connsiteX55" fmla="*/ 4135817 w 4403372"/>
                <a:gd name="connsiteY55" fmla="*/ 1889296 h 2033134"/>
                <a:gd name="connsiteX56" fmla="*/ 4187187 w 4403372"/>
                <a:gd name="connsiteY56" fmla="*/ 1827651 h 2033134"/>
                <a:gd name="connsiteX57" fmla="*/ 4228284 w 4403372"/>
                <a:gd name="connsiteY57" fmla="*/ 1776281 h 2033134"/>
                <a:gd name="connsiteX58" fmla="*/ 4279655 w 4403372"/>
                <a:gd name="connsiteY58" fmla="*/ 1735184 h 2033134"/>
                <a:gd name="connsiteX59" fmla="*/ 4310477 w 4403372"/>
                <a:gd name="connsiteY59" fmla="*/ 1704361 h 2033134"/>
                <a:gd name="connsiteX60" fmla="*/ 4341300 w 4403372"/>
                <a:gd name="connsiteY60" fmla="*/ 1652991 h 2033134"/>
                <a:gd name="connsiteX61" fmla="*/ 4351574 w 4403372"/>
                <a:gd name="connsiteY61" fmla="*/ 1622168 h 2033134"/>
                <a:gd name="connsiteX62" fmla="*/ 4372122 w 4403372"/>
                <a:gd name="connsiteY62" fmla="*/ 1591346 h 2033134"/>
                <a:gd name="connsiteX63" fmla="*/ 4402945 w 4403372"/>
                <a:gd name="connsiteY63" fmla="*/ 1283121 h 2033134"/>
                <a:gd name="connsiteX64" fmla="*/ 4392670 w 4403372"/>
                <a:gd name="connsiteY64" fmla="*/ 1067364 h 2033134"/>
                <a:gd name="connsiteX65" fmla="*/ 4372122 w 4403372"/>
                <a:gd name="connsiteY65" fmla="*/ 1036541 h 2033134"/>
                <a:gd name="connsiteX66" fmla="*/ 4341300 w 4403372"/>
                <a:gd name="connsiteY66" fmla="*/ 1026267 h 2033134"/>
                <a:gd name="connsiteX67" fmla="*/ 4279655 w 4403372"/>
                <a:gd name="connsiteY67" fmla="*/ 974896 h 2033134"/>
                <a:gd name="connsiteX68" fmla="*/ 3930333 w 4403372"/>
                <a:gd name="connsiteY68" fmla="*/ 1005719 h 2033134"/>
                <a:gd name="connsiteX69" fmla="*/ 3868688 w 4403372"/>
                <a:gd name="connsiteY69" fmla="*/ 1015993 h 2033134"/>
                <a:gd name="connsiteX70" fmla="*/ 3776221 w 4403372"/>
                <a:gd name="connsiteY70" fmla="*/ 1036541 h 2033134"/>
                <a:gd name="connsiteX71" fmla="*/ 3170046 w 4403372"/>
                <a:gd name="connsiteY71" fmla="*/ 1046815 h 2033134"/>
                <a:gd name="connsiteX72" fmla="*/ 3077578 w 4403372"/>
                <a:gd name="connsiteY72" fmla="*/ 1067364 h 2033134"/>
                <a:gd name="connsiteX73" fmla="*/ 3015933 w 4403372"/>
                <a:gd name="connsiteY73" fmla="*/ 1098186 h 2033134"/>
                <a:gd name="connsiteX74" fmla="*/ 2954288 w 4403372"/>
                <a:gd name="connsiteY74" fmla="*/ 1108460 h 2033134"/>
                <a:gd name="connsiteX75" fmla="*/ 2800176 w 4403372"/>
                <a:gd name="connsiteY75" fmla="*/ 1139283 h 2033134"/>
                <a:gd name="connsiteX76" fmla="*/ 2759079 w 4403372"/>
                <a:gd name="connsiteY76" fmla="*/ 1159831 h 2033134"/>
                <a:gd name="connsiteX77" fmla="*/ 2666612 w 4403372"/>
                <a:gd name="connsiteY77" fmla="*/ 1170105 h 2033134"/>
                <a:gd name="connsiteX78" fmla="*/ 2450855 w 4403372"/>
                <a:gd name="connsiteY78" fmla="*/ 1159831 h 2033134"/>
                <a:gd name="connsiteX79" fmla="*/ 2420032 w 4403372"/>
                <a:gd name="connsiteY79" fmla="*/ 1149557 h 2033134"/>
                <a:gd name="connsiteX80" fmla="*/ 2337839 w 4403372"/>
                <a:gd name="connsiteY80" fmla="*/ 1118734 h 2033134"/>
                <a:gd name="connsiteX81" fmla="*/ 2307017 w 4403372"/>
                <a:gd name="connsiteY81" fmla="*/ 1087912 h 2033134"/>
                <a:gd name="connsiteX82" fmla="*/ 2245372 w 4403372"/>
                <a:gd name="connsiteY82" fmla="*/ 1057090 h 2033134"/>
                <a:gd name="connsiteX83" fmla="*/ 2152904 w 4403372"/>
                <a:gd name="connsiteY83" fmla="*/ 1026267 h 2033134"/>
                <a:gd name="connsiteX84" fmla="*/ 2122082 w 4403372"/>
                <a:gd name="connsiteY84" fmla="*/ 1005719 h 2033134"/>
                <a:gd name="connsiteX85" fmla="*/ 1875502 w 4403372"/>
                <a:gd name="connsiteY85" fmla="*/ 1005719 h 2033134"/>
                <a:gd name="connsiteX86" fmla="*/ 1844679 w 4403372"/>
                <a:gd name="connsiteY86" fmla="*/ 1036541 h 2033134"/>
                <a:gd name="connsiteX87" fmla="*/ 1813857 w 4403372"/>
                <a:gd name="connsiteY87" fmla="*/ 1046815 h 2033134"/>
                <a:gd name="connsiteX88" fmla="*/ 1772760 w 4403372"/>
                <a:gd name="connsiteY88" fmla="*/ 1067364 h 2033134"/>
                <a:gd name="connsiteX89" fmla="*/ 1741938 w 4403372"/>
                <a:gd name="connsiteY89" fmla="*/ 1077638 h 2033134"/>
                <a:gd name="connsiteX90" fmla="*/ 1690567 w 4403372"/>
                <a:gd name="connsiteY90" fmla="*/ 1098186 h 2033134"/>
                <a:gd name="connsiteX91" fmla="*/ 1402891 w 4403372"/>
                <a:gd name="connsiteY91" fmla="*/ 1067364 h 2033134"/>
                <a:gd name="connsiteX92" fmla="*/ 1382342 w 4403372"/>
                <a:gd name="connsiteY92" fmla="*/ 1036541 h 2033134"/>
                <a:gd name="connsiteX93" fmla="*/ 1372068 w 4403372"/>
                <a:gd name="connsiteY93" fmla="*/ 933800 h 2033134"/>
                <a:gd name="connsiteX94" fmla="*/ 1351520 w 4403372"/>
                <a:gd name="connsiteY94" fmla="*/ 913251 h 2033134"/>
                <a:gd name="connsiteX95" fmla="*/ 1341246 w 4403372"/>
                <a:gd name="connsiteY95" fmla="*/ 872155 h 2033134"/>
                <a:gd name="connsiteX96" fmla="*/ 1320697 w 4403372"/>
                <a:gd name="connsiteY96" fmla="*/ 810510 h 2033134"/>
                <a:gd name="connsiteX97" fmla="*/ 1279601 w 4403372"/>
                <a:gd name="connsiteY97" fmla="*/ 748865 h 2033134"/>
                <a:gd name="connsiteX98" fmla="*/ 1259052 w 4403372"/>
                <a:gd name="connsiteY98" fmla="*/ 728317 h 2033134"/>
                <a:gd name="connsiteX99" fmla="*/ 1248778 w 4403372"/>
                <a:gd name="connsiteY99" fmla="*/ 697494 h 2033134"/>
                <a:gd name="connsiteX100" fmla="*/ 1228230 w 4403372"/>
                <a:gd name="connsiteY100" fmla="*/ 666672 h 2033134"/>
                <a:gd name="connsiteX101" fmla="*/ 1217956 w 4403372"/>
                <a:gd name="connsiteY101" fmla="*/ 574204 h 2033134"/>
                <a:gd name="connsiteX102" fmla="*/ 1187133 w 4403372"/>
                <a:gd name="connsiteY102" fmla="*/ 543382 h 2033134"/>
                <a:gd name="connsiteX103" fmla="*/ 1166585 w 4403372"/>
                <a:gd name="connsiteY103" fmla="*/ 502285 h 2033134"/>
                <a:gd name="connsiteX104" fmla="*/ 1156311 w 4403372"/>
                <a:gd name="connsiteY104" fmla="*/ 450914 h 2033134"/>
                <a:gd name="connsiteX105" fmla="*/ 1135763 w 4403372"/>
                <a:gd name="connsiteY105" fmla="*/ 265979 h 2033134"/>
                <a:gd name="connsiteX106" fmla="*/ 1104940 w 4403372"/>
                <a:gd name="connsiteY106" fmla="*/ 235157 h 2033134"/>
                <a:gd name="connsiteX107" fmla="*/ 1012473 w 4403372"/>
                <a:gd name="connsiteY107" fmla="*/ 194060 h 2033134"/>
                <a:gd name="connsiteX108" fmla="*/ 950828 w 4403372"/>
                <a:gd name="connsiteY108" fmla="*/ 142690 h 2033134"/>
                <a:gd name="connsiteX109" fmla="*/ 909731 w 4403372"/>
                <a:gd name="connsiteY109" fmla="*/ 132415 h 2033134"/>
                <a:gd name="connsiteX110" fmla="*/ 724796 w 4403372"/>
                <a:gd name="connsiteY110" fmla="*/ 101593 h 2033134"/>
                <a:gd name="connsiteX111" fmla="*/ 673426 w 4403372"/>
                <a:gd name="connsiteY111" fmla="*/ 81045 h 2033134"/>
                <a:gd name="connsiteX112" fmla="*/ 539861 w 4403372"/>
                <a:gd name="connsiteY112" fmla="*/ 91319 h 203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4403372" h="2033134">
                  <a:moveTo>
                    <a:pt x="683700" y="132415"/>
                  </a:moveTo>
                  <a:cubicBezTo>
                    <a:pt x="687125" y="115292"/>
                    <a:pt x="699496" y="97611"/>
                    <a:pt x="693974" y="81045"/>
                  </a:cubicBezTo>
                  <a:cubicBezTo>
                    <a:pt x="690549" y="70771"/>
                    <a:pt x="673741" y="73039"/>
                    <a:pt x="663151" y="70770"/>
                  </a:cubicBezTo>
                  <a:cubicBezTo>
                    <a:pt x="588516" y="54777"/>
                    <a:pt x="548698" y="50017"/>
                    <a:pt x="478217" y="39948"/>
                  </a:cubicBezTo>
                  <a:cubicBezTo>
                    <a:pt x="461093" y="33099"/>
                    <a:pt x="444114" y="25876"/>
                    <a:pt x="426846" y="19400"/>
                  </a:cubicBezTo>
                  <a:cubicBezTo>
                    <a:pt x="320229" y="-20582"/>
                    <a:pt x="304421" y="12518"/>
                    <a:pt x="118621" y="19400"/>
                  </a:cubicBezTo>
                  <a:lnTo>
                    <a:pt x="56976" y="81045"/>
                  </a:lnTo>
                  <a:lnTo>
                    <a:pt x="26154" y="111867"/>
                  </a:lnTo>
                  <a:cubicBezTo>
                    <a:pt x="-19417" y="294140"/>
                    <a:pt x="1448" y="194014"/>
                    <a:pt x="36428" y="605027"/>
                  </a:cubicBezTo>
                  <a:cubicBezTo>
                    <a:pt x="37475" y="617330"/>
                    <a:pt x="50979" y="625055"/>
                    <a:pt x="56976" y="635849"/>
                  </a:cubicBezTo>
                  <a:cubicBezTo>
                    <a:pt x="68133" y="655932"/>
                    <a:pt x="77525" y="676946"/>
                    <a:pt x="87799" y="697494"/>
                  </a:cubicBezTo>
                  <a:cubicBezTo>
                    <a:pt x="103946" y="762085"/>
                    <a:pt x="88088" y="728605"/>
                    <a:pt x="149444" y="789961"/>
                  </a:cubicBezTo>
                  <a:lnTo>
                    <a:pt x="211088" y="851606"/>
                  </a:lnTo>
                  <a:lnTo>
                    <a:pt x="252185" y="861881"/>
                  </a:lnTo>
                  <a:cubicBezTo>
                    <a:pt x="262459" y="872155"/>
                    <a:pt x="269517" y="887307"/>
                    <a:pt x="283008" y="892703"/>
                  </a:cubicBezTo>
                  <a:cubicBezTo>
                    <a:pt x="322339" y="908435"/>
                    <a:pt x="406297" y="923525"/>
                    <a:pt x="406297" y="923525"/>
                  </a:cubicBezTo>
                  <a:cubicBezTo>
                    <a:pt x="413147" y="930375"/>
                    <a:pt x="418027" y="940066"/>
                    <a:pt x="426846" y="944074"/>
                  </a:cubicBezTo>
                  <a:cubicBezTo>
                    <a:pt x="456423" y="957518"/>
                    <a:pt x="519313" y="974896"/>
                    <a:pt x="519313" y="974896"/>
                  </a:cubicBezTo>
                  <a:cubicBezTo>
                    <a:pt x="533012" y="985170"/>
                    <a:pt x="545542" y="997223"/>
                    <a:pt x="560410" y="1005719"/>
                  </a:cubicBezTo>
                  <a:cubicBezTo>
                    <a:pt x="569813" y="1011092"/>
                    <a:pt x="581946" y="1010421"/>
                    <a:pt x="591232" y="1015993"/>
                  </a:cubicBezTo>
                  <a:cubicBezTo>
                    <a:pt x="656659" y="1055249"/>
                    <a:pt x="551519" y="1021475"/>
                    <a:pt x="652877" y="1046815"/>
                  </a:cubicBezTo>
                  <a:lnTo>
                    <a:pt x="704248" y="1098186"/>
                  </a:lnTo>
                  <a:cubicBezTo>
                    <a:pt x="714522" y="1108460"/>
                    <a:pt x="721286" y="1124414"/>
                    <a:pt x="735070" y="1129009"/>
                  </a:cubicBezTo>
                  <a:lnTo>
                    <a:pt x="765893" y="1139283"/>
                  </a:lnTo>
                  <a:cubicBezTo>
                    <a:pt x="791714" y="1216747"/>
                    <a:pt x="756885" y="1121269"/>
                    <a:pt x="796715" y="1200928"/>
                  </a:cubicBezTo>
                  <a:cubicBezTo>
                    <a:pt x="826452" y="1260402"/>
                    <a:pt x="779386" y="1204145"/>
                    <a:pt x="837812" y="1262573"/>
                  </a:cubicBezTo>
                  <a:cubicBezTo>
                    <a:pt x="867549" y="1351786"/>
                    <a:pt x="843045" y="1308903"/>
                    <a:pt x="920005" y="1385863"/>
                  </a:cubicBezTo>
                  <a:lnTo>
                    <a:pt x="950828" y="1416685"/>
                  </a:lnTo>
                  <a:cubicBezTo>
                    <a:pt x="954253" y="1426959"/>
                    <a:pt x="956259" y="1437821"/>
                    <a:pt x="961102" y="1447508"/>
                  </a:cubicBezTo>
                  <a:cubicBezTo>
                    <a:pt x="966624" y="1458552"/>
                    <a:pt x="975106" y="1467859"/>
                    <a:pt x="981650" y="1478330"/>
                  </a:cubicBezTo>
                  <a:cubicBezTo>
                    <a:pt x="992234" y="1495264"/>
                    <a:pt x="1003542" y="1511840"/>
                    <a:pt x="1012473" y="1529701"/>
                  </a:cubicBezTo>
                  <a:cubicBezTo>
                    <a:pt x="1017316" y="1539387"/>
                    <a:pt x="1017374" y="1551120"/>
                    <a:pt x="1022747" y="1560523"/>
                  </a:cubicBezTo>
                  <a:cubicBezTo>
                    <a:pt x="1031243" y="1575390"/>
                    <a:pt x="1043616" y="1587686"/>
                    <a:pt x="1053569" y="1601620"/>
                  </a:cubicBezTo>
                  <a:cubicBezTo>
                    <a:pt x="1060746" y="1611668"/>
                    <a:pt x="1067268" y="1622168"/>
                    <a:pt x="1074118" y="1632442"/>
                  </a:cubicBezTo>
                  <a:cubicBezTo>
                    <a:pt x="1082474" y="1657511"/>
                    <a:pt x="1085023" y="1674170"/>
                    <a:pt x="1104940" y="1694087"/>
                  </a:cubicBezTo>
                  <a:cubicBezTo>
                    <a:pt x="1141957" y="1731104"/>
                    <a:pt x="1141854" y="1716287"/>
                    <a:pt x="1176859" y="1745458"/>
                  </a:cubicBezTo>
                  <a:cubicBezTo>
                    <a:pt x="1188021" y="1754760"/>
                    <a:pt x="1194686" y="1769783"/>
                    <a:pt x="1207682" y="1776281"/>
                  </a:cubicBezTo>
                  <a:cubicBezTo>
                    <a:pt x="1223301" y="1784091"/>
                    <a:pt x="1241929" y="1783130"/>
                    <a:pt x="1259052" y="1786555"/>
                  </a:cubicBezTo>
                  <a:cubicBezTo>
                    <a:pt x="1361917" y="1855129"/>
                    <a:pt x="1185399" y="1743545"/>
                    <a:pt x="1351520" y="1817377"/>
                  </a:cubicBezTo>
                  <a:cubicBezTo>
                    <a:pt x="1364798" y="1823278"/>
                    <a:pt x="1370519" y="1839755"/>
                    <a:pt x="1382342" y="1848200"/>
                  </a:cubicBezTo>
                  <a:cubicBezTo>
                    <a:pt x="1394805" y="1857102"/>
                    <a:pt x="1409361" y="1862715"/>
                    <a:pt x="1423439" y="1868748"/>
                  </a:cubicBezTo>
                  <a:cubicBezTo>
                    <a:pt x="1433393" y="1873014"/>
                    <a:pt x="1444121" y="1875219"/>
                    <a:pt x="1454261" y="1879022"/>
                  </a:cubicBezTo>
                  <a:cubicBezTo>
                    <a:pt x="1516197" y="1902248"/>
                    <a:pt x="1522666" y="1910277"/>
                    <a:pt x="1598100" y="1930393"/>
                  </a:cubicBezTo>
                  <a:cubicBezTo>
                    <a:pt x="1618228" y="1935761"/>
                    <a:pt x="1639074" y="1938083"/>
                    <a:pt x="1659745" y="1940667"/>
                  </a:cubicBezTo>
                  <a:cubicBezTo>
                    <a:pt x="1721290" y="1948360"/>
                    <a:pt x="1783034" y="1954366"/>
                    <a:pt x="1844679" y="1961215"/>
                  </a:cubicBezTo>
                  <a:cubicBezTo>
                    <a:pt x="1940571" y="1957790"/>
                    <a:pt x="2036797" y="1959628"/>
                    <a:pt x="2132356" y="1950941"/>
                  </a:cubicBezTo>
                  <a:cubicBezTo>
                    <a:pt x="2350593" y="1931102"/>
                    <a:pt x="1913607" y="1903381"/>
                    <a:pt x="2286468" y="1940667"/>
                  </a:cubicBezTo>
                  <a:cubicBezTo>
                    <a:pt x="2307016" y="1947516"/>
                    <a:pt x="2327100" y="1955962"/>
                    <a:pt x="2348113" y="1961215"/>
                  </a:cubicBezTo>
                  <a:cubicBezTo>
                    <a:pt x="2368323" y="1966268"/>
                    <a:pt x="2390611" y="1963284"/>
                    <a:pt x="2409758" y="1971490"/>
                  </a:cubicBezTo>
                  <a:cubicBezTo>
                    <a:pt x="2607501" y="2056237"/>
                    <a:pt x="2415339" y="2003707"/>
                    <a:pt x="2533048" y="2033134"/>
                  </a:cubicBezTo>
                  <a:cubicBezTo>
                    <a:pt x="2560446" y="2029709"/>
                    <a:pt x="2588075" y="2027799"/>
                    <a:pt x="2615241" y="2022860"/>
                  </a:cubicBezTo>
                  <a:cubicBezTo>
                    <a:pt x="2692105" y="2008885"/>
                    <a:pt x="2597915" y="2018361"/>
                    <a:pt x="2676886" y="1992038"/>
                  </a:cubicBezTo>
                  <a:cubicBezTo>
                    <a:pt x="2696649" y="1985450"/>
                    <a:pt x="2717983" y="1985189"/>
                    <a:pt x="2738531" y="1981764"/>
                  </a:cubicBezTo>
                  <a:cubicBezTo>
                    <a:pt x="2776751" y="1969024"/>
                    <a:pt x="2874092" y="1935884"/>
                    <a:pt x="2902918" y="1930393"/>
                  </a:cubicBezTo>
                  <a:cubicBezTo>
                    <a:pt x="2940077" y="1923315"/>
                    <a:pt x="2978261" y="1923544"/>
                    <a:pt x="3015933" y="1920119"/>
                  </a:cubicBezTo>
                  <a:cubicBezTo>
                    <a:pt x="3418524" y="1785918"/>
                    <a:pt x="2953534" y="1933910"/>
                    <a:pt x="4135817" y="1889296"/>
                  </a:cubicBezTo>
                  <a:cubicBezTo>
                    <a:pt x="4150325" y="1888749"/>
                    <a:pt x="4179865" y="1837414"/>
                    <a:pt x="4187187" y="1827651"/>
                  </a:cubicBezTo>
                  <a:cubicBezTo>
                    <a:pt x="4200344" y="1810108"/>
                    <a:pt x="4212778" y="1791787"/>
                    <a:pt x="4228284" y="1776281"/>
                  </a:cubicBezTo>
                  <a:cubicBezTo>
                    <a:pt x="4243790" y="1760775"/>
                    <a:pt x="4263152" y="1749624"/>
                    <a:pt x="4279655" y="1735184"/>
                  </a:cubicBezTo>
                  <a:cubicBezTo>
                    <a:pt x="4290590" y="1725616"/>
                    <a:pt x="4300203" y="1714635"/>
                    <a:pt x="4310477" y="1704361"/>
                  </a:cubicBezTo>
                  <a:cubicBezTo>
                    <a:pt x="4339582" y="1617045"/>
                    <a:pt x="4298989" y="1723508"/>
                    <a:pt x="4341300" y="1652991"/>
                  </a:cubicBezTo>
                  <a:cubicBezTo>
                    <a:pt x="4346872" y="1643704"/>
                    <a:pt x="4346731" y="1631855"/>
                    <a:pt x="4351574" y="1622168"/>
                  </a:cubicBezTo>
                  <a:cubicBezTo>
                    <a:pt x="4357096" y="1611124"/>
                    <a:pt x="4365273" y="1601620"/>
                    <a:pt x="4372122" y="1591346"/>
                  </a:cubicBezTo>
                  <a:cubicBezTo>
                    <a:pt x="4387485" y="1483806"/>
                    <a:pt x="4400191" y="1404300"/>
                    <a:pt x="4402945" y="1283121"/>
                  </a:cubicBezTo>
                  <a:cubicBezTo>
                    <a:pt x="4404581" y="1211139"/>
                    <a:pt x="4401601" y="1138808"/>
                    <a:pt x="4392670" y="1067364"/>
                  </a:cubicBezTo>
                  <a:cubicBezTo>
                    <a:pt x="4391138" y="1055111"/>
                    <a:pt x="4381764" y="1044255"/>
                    <a:pt x="4372122" y="1036541"/>
                  </a:cubicBezTo>
                  <a:cubicBezTo>
                    <a:pt x="4363665" y="1029776"/>
                    <a:pt x="4351574" y="1029692"/>
                    <a:pt x="4341300" y="1026267"/>
                  </a:cubicBezTo>
                  <a:cubicBezTo>
                    <a:pt x="4335854" y="1020821"/>
                    <a:pt x="4293580" y="974520"/>
                    <a:pt x="4279655" y="974896"/>
                  </a:cubicBezTo>
                  <a:cubicBezTo>
                    <a:pt x="4162805" y="978054"/>
                    <a:pt x="4046646" y="994088"/>
                    <a:pt x="3930333" y="1005719"/>
                  </a:cubicBezTo>
                  <a:cubicBezTo>
                    <a:pt x="3909605" y="1007792"/>
                    <a:pt x="3889115" y="1011908"/>
                    <a:pt x="3868688" y="1015993"/>
                  </a:cubicBezTo>
                  <a:cubicBezTo>
                    <a:pt x="3837727" y="1022185"/>
                    <a:pt x="3807765" y="1035149"/>
                    <a:pt x="3776221" y="1036541"/>
                  </a:cubicBezTo>
                  <a:cubicBezTo>
                    <a:pt x="3574330" y="1045448"/>
                    <a:pt x="3372104" y="1043390"/>
                    <a:pt x="3170046" y="1046815"/>
                  </a:cubicBezTo>
                  <a:cubicBezTo>
                    <a:pt x="3139223" y="1053665"/>
                    <a:pt x="3108210" y="1059706"/>
                    <a:pt x="3077578" y="1067364"/>
                  </a:cubicBezTo>
                  <a:cubicBezTo>
                    <a:pt x="2937825" y="1102303"/>
                    <a:pt x="3166613" y="1047960"/>
                    <a:pt x="3015933" y="1098186"/>
                  </a:cubicBezTo>
                  <a:cubicBezTo>
                    <a:pt x="2996170" y="1104773"/>
                    <a:pt x="2974836" y="1105035"/>
                    <a:pt x="2954288" y="1108460"/>
                  </a:cubicBezTo>
                  <a:cubicBezTo>
                    <a:pt x="2770359" y="1169773"/>
                    <a:pt x="3047135" y="1082294"/>
                    <a:pt x="2800176" y="1139283"/>
                  </a:cubicBezTo>
                  <a:cubicBezTo>
                    <a:pt x="2785252" y="1142727"/>
                    <a:pt x="2774003" y="1156387"/>
                    <a:pt x="2759079" y="1159831"/>
                  </a:cubicBezTo>
                  <a:cubicBezTo>
                    <a:pt x="2728861" y="1166804"/>
                    <a:pt x="2697434" y="1166680"/>
                    <a:pt x="2666612" y="1170105"/>
                  </a:cubicBezTo>
                  <a:cubicBezTo>
                    <a:pt x="2594693" y="1166680"/>
                    <a:pt x="2522607" y="1165810"/>
                    <a:pt x="2450855" y="1159831"/>
                  </a:cubicBezTo>
                  <a:cubicBezTo>
                    <a:pt x="2440062" y="1158932"/>
                    <a:pt x="2430173" y="1153360"/>
                    <a:pt x="2420032" y="1149557"/>
                  </a:cubicBezTo>
                  <a:cubicBezTo>
                    <a:pt x="2321711" y="1112688"/>
                    <a:pt x="2407822" y="1142064"/>
                    <a:pt x="2337839" y="1118734"/>
                  </a:cubicBezTo>
                  <a:cubicBezTo>
                    <a:pt x="2327565" y="1108460"/>
                    <a:pt x="2318179" y="1097214"/>
                    <a:pt x="2307017" y="1087912"/>
                  </a:cubicBezTo>
                  <a:cubicBezTo>
                    <a:pt x="2272174" y="1058876"/>
                    <a:pt x="2283532" y="1073444"/>
                    <a:pt x="2245372" y="1057090"/>
                  </a:cubicBezTo>
                  <a:cubicBezTo>
                    <a:pt x="2170932" y="1025187"/>
                    <a:pt x="2239502" y="1043586"/>
                    <a:pt x="2152904" y="1026267"/>
                  </a:cubicBezTo>
                  <a:cubicBezTo>
                    <a:pt x="2142630" y="1019418"/>
                    <a:pt x="2133796" y="1009624"/>
                    <a:pt x="2122082" y="1005719"/>
                  </a:cubicBezTo>
                  <a:cubicBezTo>
                    <a:pt x="2052057" y="982377"/>
                    <a:pt x="1925582" y="1002937"/>
                    <a:pt x="1875502" y="1005719"/>
                  </a:cubicBezTo>
                  <a:cubicBezTo>
                    <a:pt x="1865228" y="1015993"/>
                    <a:pt x="1856769" y="1028481"/>
                    <a:pt x="1844679" y="1036541"/>
                  </a:cubicBezTo>
                  <a:cubicBezTo>
                    <a:pt x="1835668" y="1042548"/>
                    <a:pt x="1823811" y="1042549"/>
                    <a:pt x="1813857" y="1046815"/>
                  </a:cubicBezTo>
                  <a:cubicBezTo>
                    <a:pt x="1799779" y="1052848"/>
                    <a:pt x="1786838" y="1061331"/>
                    <a:pt x="1772760" y="1067364"/>
                  </a:cubicBezTo>
                  <a:cubicBezTo>
                    <a:pt x="1762806" y="1071630"/>
                    <a:pt x="1752078" y="1073835"/>
                    <a:pt x="1741938" y="1077638"/>
                  </a:cubicBezTo>
                  <a:cubicBezTo>
                    <a:pt x="1724670" y="1084114"/>
                    <a:pt x="1707691" y="1091337"/>
                    <a:pt x="1690567" y="1098186"/>
                  </a:cubicBezTo>
                  <a:cubicBezTo>
                    <a:pt x="1633408" y="1094375"/>
                    <a:pt x="1463191" y="1087464"/>
                    <a:pt x="1402891" y="1067364"/>
                  </a:cubicBezTo>
                  <a:cubicBezTo>
                    <a:pt x="1391176" y="1063459"/>
                    <a:pt x="1389192" y="1046815"/>
                    <a:pt x="1382342" y="1036541"/>
                  </a:cubicBezTo>
                  <a:cubicBezTo>
                    <a:pt x="1378917" y="1002294"/>
                    <a:pt x="1380415" y="967190"/>
                    <a:pt x="1372068" y="933800"/>
                  </a:cubicBezTo>
                  <a:cubicBezTo>
                    <a:pt x="1369719" y="924403"/>
                    <a:pt x="1355852" y="921915"/>
                    <a:pt x="1351520" y="913251"/>
                  </a:cubicBezTo>
                  <a:cubicBezTo>
                    <a:pt x="1345205" y="900621"/>
                    <a:pt x="1345304" y="885680"/>
                    <a:pt x="1341246" y="872155"/>
                  </a:cubicBezTo>
                  <a:cubicBezTo>
                    <a:pt x="1335022" y="851409"/>
                    <a:pt x="1326396" y="831407"/>
                    <a:pt x="1320697" y="810510"/>
                  </a:cubicBezTo>
                  <a:cubicBezTo>
                    <a:pt x="1303339" y="746866"/>
                    <a:pt x="1330066" y="765687"/>
                    <a:pt x="1279601" y="748865"/>
                  </a:cubicBezTo>
                  <a:cubicBezTo>
                    <a:pt x="1272751" y="742016"/>
                    <a:pt x="1264036" y="736623"/>
                    <a:pt x="1259052" y="728317"/>
                  </a:cubicBezTo>
                  <a:cubicBezTo>
                    <a:pt x="1253480" y="719030"/>
                    <a:pt x="1253621" y="707181"/>
                    <a:pt x="1248778" y="697494"/>
                  </a:cubicBezTo>
                  <a:cubicBezTo>
                    <a:pt x="1243256" y="686450"/>
                    <a:pt x="1235079" y="676946"/>
                    <a:pt x="1228230" y="666672"/>
                  </a:cubicBezTo>
                  <a:cubicBezTo>
                    <a:pt x="1224805" y="635849"/>
                    <a:pt x="1227763" y="603625"/>
                    <a:pt x="1217956" y="574204"/>
                  </a:cubicBezTo>
                  <a:cubicBezTo>
                    <a:pt x="1213361" y="560420"/>
                    <a:pt x="1195578" y="555205"/>
                    <a:pt x="1187133" y="543382"/>
                  </a:cubicBezTo>
                  <a:cubicBezTo>
                    <a:pt x="1178231" y="530919"/>
                    <a:pt x="1173434" y="515984"/>
                    <a:pt x="1166585" y="502285"/>
                  </a:cubicBezTo>
                  <a:cubicBezTo>
                    <a:pt x="1163160" y="485161"/>
                    <a:pt x="1158570" y="468230"/>
                    <a:pt x="1156311" y="450914"/>
                  </a:cubicBezTo>
                  <a:cubicBezTo>
                    <a:pt x="1148289" y="389411"/>
                    <a:pt x="1150129" y="326317"/>
                    <a:pt x="1135763" y="265979"/>
                  </a:cubicBezTo>
                  <a:cubicBezTo>
                    <a:pt x="1132398" y="251844"/>
                    <a:pt x="1117030" y="243217"/>
                    <a:pt x="1104940" y="235157"/>
                  </a:cubicBezTo>
                  <a:cubicBezTo>
                    <a:pt x="1069272" y="211379"/>
                    <a:pt x="1048278" y="205995"/>
                    <a:pt x="1012473" y="194060"/>
                  </a:cubicBezTo>
                  <a:cubicBezTo>
                    <a:pt x="993959" y="175546"/>
                    <a:pt x="975859" y="153418"/>
                    <a:pt x="950828" y="142690"/>
                  </a:cubicBezTo>
                  <a:cubicBezTo>
                    <a:pt x="937849" y="137128"/>
                    <a:pt x="923430" y="135840"/>
                    <a:pt x="909731" y="132415"/>
                  </a:cubicBezTo>
                  <a:cubicBezTo>
                    <a:pt x="829633" y="79016"/>
                    <a:pt x="918073" y="130584"/>
                    <a:pt x="724796" y="101593"/>
                  </a:cubicBezTo>
                  <a:cubicBezTo>
                    <a:pt x="706558" y="98857"/>
                    <a:pt x="690549" y="87894"/>
                    <a:pt x="673426" y="81045"/>
                  </a:cubicBezTo>
                  <a:lnTo>
                    <a:pt x="539861" y="91319"/>
                  </a:ln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9" name="Picture 38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8BAECB3C-7479-455A-807D-C8B5DD4AF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155" y="4660747"/>
              <a:ext cx="4556508" cy="1982851"/>
            </a:xfrm>
            <a:prstGeom prst="rect">
              <a:avLst/>
            </a:prstGeom>
          </p:spPr>
        </p:pic>
      </p:grp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D64BB30F-2AEF-4539-9CE3-B5CFD36040AB}"/>
              </a:ext>
            </a:extLst>
          </p:cNvPr>
          <p:cNvCxnSpPr>
            <a:cxnSpLocks/>
          </p:cNvCxnSpPr>
          <p:nvPr/>
        </p:nvCxnSpPr>
        <p:spPr>
          <a:xfrm>
            <a:off x="107718" y="5226297"/>
            <a:ext cx="292001" cy="452531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2B69BD5-9976-491A-AB13-D52BF852B3A5}"/>
              </a:ext>
            </a:extLst>
          </p:cNvPr>
          <p:cNvSpPr/>
          <p:nvPr/>
        </p:nvSpPr>
        <p:spPr>
          <a:xfrm>
            <a:off x="308225" y="4226547"/>
            <a:ext cx="770562" cy="810976"/>
          </a:xfrm>
          <a:custGeom>
            <a:avLst/>
            <a:gdLst>
              <a:gd name="connsiteX0" fmla="*/ 667820 w 770562"/>
              <a:gd name="connsiteY0" fmla="*/ 191341 h 810976"/>
              <a:gd name="connsiteX1" fmla="*/ 616449 w 770562"/>
              <a:gd name="connsiteY1" fmla="*/ 181066 h 810976"/>
              <a:gd name="connsiteX2" fmla="*/ 585627 w 770562"/>
              <a:gd name="connsiteY2" fmla="*/ 160518 h 810976"/>
              <a:gd name="connsiteX3" fmla="*/ 544530 w 770562"/>
              <a:gd name="connsiteY3" fmla="*/ 150244 h 810976"/>
              <a:gd name="connsiteX4" fmla="*/ 462337 w 770562"/>
              <a:gd name="connsiteY4" fmla="*/ 98873 h 810976"/>
              <a:gd name="connsiteX5" fmla="*/ 431514 w 770562"/>
              <a:gd name="connsiteY5" fmla="*/ 68051 h 810976"/>
              <a:gd name="connsiteX6" fmla="*/ 390418 w 770562"/>
              <a:gd name="connsiteY6" fmla="*/ 57777 h 810976"/>
              <a:gd name="connsiteX7" fmla="*/ 369869 w 770562"/>
              <a:gd name="connsiteY7" fmla="*/ 37228 h 810976"/>
              <a:gd name="connsiteX8" fmla="*/ 308224 w 770562"/>
              <a:gd name="connsiteY8" fmla="*/ 6406 h 810976"/>
              <a:gd name="connsiteX9" fmla="*/ 92467 w 770562"/>
              <a:gd name="connsiteY9" fmla="*/ 47502 h 810976"/>
              <a:gd name="connsiteX10" fmla="*/ 61645 w 770562"/>
              <a:gd name="connsiteY10" fmla="*/ 78325 h 810976"/>
              <a:gd name="connsiteX11" fmla="*/ 30822 w 770562"/>
              <a:gd name="connsiteY11" fmla="*/ 139970 h 810976"/>
              <a:gd name="connsiteX12" fmla="*/ 0 w 770562"/>
              <a:gd name="connsiteY12" fmla="*/ 222163 h 810976"/>
              <a:gd name="connsiteX13" fmla="*/ 10274 w 770562"/>
              <a:gd name="connsiteY13" fmla="*/ 622855 h 810976"/>
              <a:gd name="connsiteX14" fmla="*/ 30822 w 770562"/>
              <a:gd name="connsiteY14" fmla="*/ 653678 h 810976"/>
              <a:gd name="connsiteX15" fmla="*/ 71919 w 770562"/>
              <a:gd name="connsiteY15" fmla="*/ 684500 h 810976"/>
              <a:gd name="connsiteX16" fmla="*/ 164386 w 770562"/>
              <a:gd name="connsiteY16" fmla="*/ 725597 h 810976"/>
              <a:gd name="connsiteX17" fmla="*/ 308224 w 770562"/>
              <a:gd name="connsiteY17" fmla="*/ 756419 h 810976"/>
              <a:gd name="connsiteX18" fmla="*/ 339047 w 770562"/>
              <a:gd name="connsiteY18" fmla="*/ 776968 h 810976"/>
              <a:gd name="connsiteX19" fmla="*/ 462337 w 770562"/>
              <a:gd name="connsiteY19" fmla="*/ 787242 h 810976"/>
              <a:gd name="connsiteX20" fmla="*/ 493159 w 770562"/>
              <a:gd name="connsiteY20" fmla="*/ 807790 h 810976"/>
              <a:gd name="connsiteX21" fmla="*/ 708917 w 770562"/>
              <a:gd name="connsiteY21" fmla="*/ 797516 h 810976"/>
              <a:gd name="connsiteX22" fmla="*/ 719191 w 770562"/>
              <a:gd name="connsiteY22" fmla="*/ 746145 h 810976"/>
              <a:gd name="connsiteX23" fmla="*/ 739739 w 770562"/>
              <a:gd name="connsiteY23" fmla="*/ 715323 h 810976"/>
              <a:gd name="connsiteX24" fmla="*/ 770562 w 770562"/>
              <a:gd name="connsiteY24" fmla="*/ 643404 h 810976"/>
              <a:gd name="connsiteX25" fmla="*/ 760287 w 770562"/>
              <a:gd name="connsiteY25" fmla="*/ 468743 h 810976"/>
              <a:gd name="connsiteX26" fmla="*/ 739739 w 770562"/>
              <a:gd name="connsiteY26" fmla="*/ 407098 h 810976"/>
              <a:gd name="connsiteX27" fmla="*/ 729465 w 770562"/>
              <a:gd name="connsiteY27" fmla="*/ 314631 h 810976"/>
              <a:gd name="connsiteX28" fmla="*/ 678094 w 770562"/>
              <a:gd name="connsiteY28" fmla="*/ 242711 h 810976"/>
              <a:gd name="connsiteX29" fmla="*/ 647272 w 770562"/>
              <a:gd name="connsiteY29" fmla="*/ 191341 h 810976"/>
              <a:gd name="connsiteX30" fmla="*/ 616449 w 770562"/>
              <a:gd name="connsiteY30" fmla="*/ 181066 h 810976"/>
              <a:gd name="connsiteX31" fmla="*/ 554804 w 770562"/>
              <a:gd name="connsiteY31" fmla="*/ 150244 h 810976"/>
              <a:gd name="connsiteX32" fmla="*/ 513708 w 770562"/>
              <a:gd name="connsiteY32" fmla="*/ 98873 h 810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70562" h="810976">
                <a:moveTo>
                  <a:pt x="667820" y="191341"/>
                </a:moveTo>
                <a:cubicBezTo>
                  <a:pt x="650696" y="187916"/>
                  <a:pt x="632800" y="187198"/>
                  <a:pt x="616449" y="181066"/>
                </a:cubicBezTo>
                <a:cubicBezTo>
                  <a:pt x="604887" y="176730"/>
                  <a:pt x="596976" y="165382"/>
                  <a:pt x="585627" y="160518"/>
                </a:cubicBezTo>
                <a:cubicBezTo>
                  <a:pt x="572648" y="154956"/>
                  <a:pt x="558229" y="153669"/>
                  <a:pt x="544530" y="150244"/>
                </a:cubicBezTo>
                <a:cubicBezTo>
                  <a:pt x="517132" y="133120"/>
                  <a:pt x="485183" y="121718"/>
                  <a:pt x="462337" y="98873"/>
                </a:cubicBezTo>
                <a:cubicBezTo>
                  <a:pt x="452063" y="88599"/>
                  <a:pt x="444129" y="75260"/>
                  <a:pt x="431514" y="68051"/>
                </a:cubicBezTo>
                <a:cubicBezTo>
                  <a:pt x="419254" y="61045"/>
                  <a:pt x="404117" y="61202"/>
                  <a:pt x="390418" y="57777"/>
                </a:cubicBezTo>
                <a:cubicBezTo>
                  <a:pt x="383568" y="50927"/>
                  <a:pt x="378533" y="41560"/>
                  <a:pt x="369869" y="37228"/>
                </a:cubicBezTo>
                <a:cubicBezTo>
                  <a:pt x="294125" y="-645"/>
                  <a:pt x="356080" y="54260"/>
                  <a:pt x="308224" y="6406"/>
                </a:cubicBezTo>
                <a:cubicBezTo>
                  <a:pt x="22468" y="21446"/>
                  <a:pt x="163981" y="-38316"/>
                  <a:pt x="92467" y="47502"/>
                </a:cubicBezTo>
                <a:cubicBezTo>
                  <a:pt x="83165" y="58664"/>
                  <a:pt x="71919" y="68051"/>
                  <a:pt x="61645" y="78325"/>
                </a:cubicBezTo>
                <a:cubicBezTo>
                  <a:pt x="27086" y="182001"/>
                  <a:pt x="80616" y="30424"/>
                  <a:pt x="30822" y="139970"/>
                </a:cubicBezTo>
                <a:cubicBezTo>
                  <a:pt x="18714" y="166608"/>
                  <a:pt x="10274" y="194765"/>
                  <a:pt x="0" y="222163"/>
                </a:cubicBezTo>
                <a:cubicBezTo>
                  <a:pt x="3425" y="355727"/>
                  <a:pt x="755" y="489587"/>
                  <a:pt x="10274" y="622855"/>
                </a:cubicBezTo>
                <a:cubicBezTo>
                  <a:pt x="11154" y="635172"/>
                  <a:pt x="22091" y="644947"/>
                  <a:pt x="30822" y="653678"/>
                </a:cubicBezTo>
                <a:cubicBezTo>
                  <a:pt x="42930" y="665786"/>
                  <a:pt x="56842" y="676382"/>
                  <a:pt x="71919" y="684500"/>
                </a:cubicBezTo>
                <a:cubicBezTo>
                  <a:pt x="101617" y="700491"/>
                  <a:pt x="133564" y="711898"/>
                  <a:pt x="164386" y="725597"/>
                </a:cubicBezTo>
                <a:cubicBezTo>
                  <a:pt x="218650" y="779859"/>
                  <a:pt x="155892" y="725952"/>
                  <a:pt x="308224" y="756419"/>
                </a:cubicBezTo>
                <a:cubicBezTo>
                  <a:pt x="320332" y="758841"/>
                  <a:pt x="326939" y="774546"/>
                  <a:pt x="339047" y="776968"/>
                </a:cubicBezTo>
                <a:cubicBezTo>
                  <a:pt x="379485" y="785056"/>
                  <a:pt x="421240" y="783817"/>
                  <a:pt x="462337" y="787242"/>
                </a:cubicBezTo>
                <a:cubicBezTo>
                  <a:pt x="472611" y="794091"/>
                  <a:pt x="480822" y="807276"/>
                  <a:pt x="493159" y="807790"/>
                </a:cubicBezTo>
                <a:cubicBezTo>
                  <a:pt x="565097" y="810787"/>
                  <a:pt x="639453" y="816461"/>
                  <a:pt x="708917" y="797516"/>
                </a:cubicBezTo>
                <a:cubicBezTo>
                  <a:pt x="725764" y="792921"/>
                  <a:pt x="713059" y="762496"/>
                  <a:pt x="719191" y="746145"/>
                </a:cubicBezTo>
                <a:cubicBezTo>
                  <a:pt x="723527" y="734583"/>
                  <a:pt x="734217" y="726367"/>
                  <a:pt x="739739" y="715323"/>
                </a:cubicBezTo>
                <a:cubicBezTo>
                  <a:pt x="751403" y="691995"/>
                  <a:pt x="760288" y="667377"/>
                  <a:pt x="770562" y="643404"/>
                </a:cubicBezTo>
                <a:cubicBezTo>
                  <a:pt x="767137" y="585184"/>
                  <a:pt x="767830" y="526574"/>
                  <a:pt x="760287" y="468743"/>
                </a:cubicBezTo>
                <a:cubicBezTo>
                  <a:pt x="757485" y="447265"/>
                  <a:pt x="743987" y="428337"/>
                  <a:pt x="739739" y="407098"/>
                </a:cubicBezTo>
                <a:cubicBezTo>
                  <a:pt x="733657" y="376688"/>
                  <a:pt x="736438" y="344849"/>
                  <a:pt x="729465" y="314631"/>
                </a:cubicBezTo>
                <a:cubicBezTo>
                  <a:pt x="718576" y="267446"/>
                  <a:pt x="704419" y="277810"/>
                  <a:pt x="678094" y="242711"/>
                </a:cubicBezTo>
                <a:cubicBezTo>
                  <a:pt x="666113" y="226736"/>
                  <a:pt x="661392" y="205461"/>
                  <a:pt x="647272" y="191341"/>
                </a:cubicBezTo>
                <a:cubicBezTo>
                  <a:pt x="639614" y="183683"/>
                  <a:pt x="626136" y="185909"/>
                  <a:pt x="616449" y="181066"/>
                </a:cubicBezTo>
                <a:cubicBezTo>
                  <a:pt x="536789" y="141235"/>
                  <a:pt x="632273" y="176066"/>
                  <a:pt x="554804" y="150244"/>
                </a:cubicBezTo>
                <a:cubicBezTo>
                  <a:pt x="518567" y="114007"/>
                  <a:pt x="530480" y="132418"/>
                  <a:pt x="513708" y="98873"/>
                </a:cubicBezTo>
              </a:path>
            </a:pathLst>
          </a:cu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79BED-E3CE-4478-A095-9AF9787F543C}"/>
              </a:ext>
            </a:extLst>
          </p:cNvPr>
          <p:cNvSpPr/>
          <p:nvPr/>
        </p:nvSpPr>
        <p:spPr>
          <a:xfrm>
            <a:off x="4119937" y="4074668"/>
            <a:ext cx="965771" cy="901872"/>
          </a:xfrm>
          <a:custGeom>
            <a:avLst/>
            <a:gdLst>
              <a:gd name="connsiteX0" fmla="*/ 534256 w 965771"/>
              <a:gd name="connsiteY0" fmla="*/ 4172 h 901872"/>
              <a:gd name="connsiteX1" fmla="*/ 410966 w 965771"/>
              <a:gd name="connsiteY1" fmla="*/ 34995 h 901872"/>
              <a:gd name="connsiteX2" fmla="*/ 380144 w 965771"/>
              <a:gd name="connsiteY2" fmla="*/ 65817 h 901872"/>
              <a:gd name="connsiteX3" fmla="*/ 349321 w 965771"/>
              <a:gd name="connsiteY3" fmla="*/ 76092 h 901872"/>
              <a:gd name="connsiteX4" fmla="*/ 287676 w 965771"/>
              <a:gd name="connsiteY4" fmla="*/ 137736 h 901872"/>
              <a:gd name="connsiteX5" fmla="*/ 256854 w 965771"/>
              <a:gd name="connsiteY5" fmla="*/ 168559 h 901872"/>
              <a:gd name="connsiteX6" fmla="*/ 226032 w 965771"/>
              <a:gd name="connsiteY6" fmla="*/ 219930 h 901872"/>
              <a:gd name="connsiteX7" fmla="*/ 195209 w 965771"/>
              <a:gd name="connsiteY7" fmla="*/ 281575 h 901872"/>
              <a:gd name="connsiteX8" fmla="*/ 164387 w 965771"/>
              <a:gd name="connsiteY8" fmla="*/ 312397 h 901872"/>
              <a:gd name="connsiteX9" fmla="*/ 133564 w 965771"/>
              <a:gd name="connsiteY9" fmla="*/ 353494 h 901872"/>
              <a:gd name="connsiteX10" fmla="*/ 102742 w 965771"/>
              <a:gd name="connsiteY10" fmla="*/ 384316 h 901872"/>
              <a:gd name="connsiteX11" fmla="*/ 41097 w 965771"/>
              <a:gd name="connsiteY11" fmla="*/ 466510 h 901872"/>
              <a:gd name="connsiteX12" fmla="*/ 30823 w 965771"/>
              <a:gd name="connsiteY12" fmla="*/ 497332 h 901872"/>
              <a:gd name="connsiteX13" fmla="*/ 10274 w 965771"/>
              <a:gd name="connsiteY13" fmla="*/ 528154 h 901872"/>
              <a:gd name="connsiteX14" fmla="*/ 0 w 965771"/>
              <a:gd name="connsiteY14" fmla="*/ 600074 h 901872"/>
              <a:gd name="connsiteX15" fmla="*/ 10274 w 965771"/>
              <a:gd name="connsiteY15" fmla="*/ 723363 h 901872"/>
              <a:gd name="connsiteX16" fmla="*/ 51371 w 965771"/>
              <a:gd name="connsiteY16" fmla="*/ 836379 h 901872"/>
              <a:gd name="connsiteX17" fmla="*/ 102742 w 965771"/>
              <a:gd name="connsiteY17" fmla="*/ 846653 h 901872"/>
              <a:gd name="connsiteX18" fmla="*/ 133564 w 965771"/>
              <a:gd name="connsiteY18" fmla="*/ 877476 h 901872"/>
              <a:gd name="connsiteX19" fmla="*/ 410966 w 965771"/>
              <a:gd name="connsiteY19" fmla="*/ 887750 h 901872"/>
              <a:gd name="connsiteX20" fmla="*/ 513708 w 965771"/>
              <a:gd name="connsiteY20" fmla="*/ 856928 h 901872"/>
              <a:gd name="connsiteX21" fmla="*/ 667820 w 965771"/>
              <a:gd name="connsiteY21" fmla="*/ 805557 h 901872"/>
              <a:gd name="connsiteX22" fmla="*/ 750014 w 965771"/>
              <a:gd name="connsiteY22" fmla="*/ 774734 h 901872"/>
              <a:gd name="connsiteX23" fmla="*/ 780836 w 965771"/>
              <a:gd name="connsiteY23" fmla="*/ 764460 h 901872"/>
              <a:gd name="connsiteX24" fmla="*/ 873303 w 965771"/>
              <a:gd name="connsiteY24" fmla="*/ 682267 h 901872"/>
              <a:gd name="connsiteX25" fmla="*/ 914400 w 965771"/>
              <a:gd name="connsiteY25" fmla="*/ 641170 h 901872"/>
              <a:gd name="connsiteX26" fmla="*/ 934948 w 965771"/>
              <a:gd name="connsiteY26" fmla="*/ 589799 h 901872"/>
              <a:gd name="connsiteX27" fmla="*/ 945223 w 965771"/>
              <a:gd name="connsiteY27" fmla="*/ 548703 h 901872"/>
              <a:gd name="connsiteX28" fmla="*/ 965771 w 965771"/>
              <a:gd name="connsiteY28" fmla="*/ 528154 h 901872"/>
              <a:gd name="connsiteX29" fmla="*/ 955497 w 965771"/>
              <a:gd name="connsiteY29" fmla="*/ 466510 h 901872"/>
              <a:gd name="connsiteX30" fmla="*/ 924674 w 965771"/>
              <a:gd name="connsiteY30" fmla="*/ 394590 h 901872"/>
              <a:gd name="connsiteX31" fmla="*/ 904126 w 965771"/>
              <a:gd name="connsiteY31" fmla="*/ 271301 h 901872"/>
              <a:gd name="connsiteX32" fmla="*/ 873303 w 965771"/>
              <a:gd name="connsiteY32" fmla="*/ 189107 h 901872"/>
              <a:gd name="connsiteX33" fmla="*/ 842481 w 965771"/>
              <a:gd name="connsiteY33" fmla="*/ 117188 h 901872"/>
              <a:gd name="connsiteX34" fmla="*/ 780836 w 965771"/>
              <a:gd name="connsiteY34" fmla="*/ 55543 h 901872"/>
              <a:gd name="connsiteX35" fmla="*/ 750014 w 965771"/>
              <a:gd name="connsiteY35" fmla="*/ 24721 h 901872"/>
              <a:gd name="connsiteX36" fmla="*/ 719191 w 965771"/>
              <a:gd name="connsiteY36" fmla="*/ 4172 h 901872"/>
              <a:gd name="connsiteX37" fmla="*/ 534256 w 965771"/>
              <a:gd name="connsiteY37" fmla="*/ 4172 h 901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65771" h="901872">
                <a:moveTo>
                  <a:pt x="534256" y="4172"/>
                </a:moveTo>
                <a:cubicBezTo>
                  <a:pt x="482885" y="9309"/>
                  <a:pt x="450298" y="19262"/>
                  <a:pt x="410966" y="34995"/>
                </a:cubicBezTo>
                <a:cubicBezTo>
                  <a:pt x="397476" y="40391"/>
                  <a:pt x="392233" y="57757"/>
                  <a:pt x="380144" y="65817"/>
                </a:cubicBezTo>
                <a:cubicBezTo>
                  <a:pt x="371133" y="71825"/>
                  <a:pt x="359595" y="72667"/>
                  <a:pt x="349321" y="76092"/>
                </a:cubicBezTo>
                <a:lnTo>
                  <a:pt x="287676" y="137736"/>
                </a:lnTo>
                <a:lnTo>
                  <a:pt x="256854" y="168559"/>
                </a:lnTo>
                <a:cubicBezTo>
                  <a:pt x="230003" y="249112"/>
                  <a:pt x="266325" y="155461"/>
                  <a:pt x="226032" y="219930"/>
                </a:cubicBezTo>
                <a:cubicBezTo>
                  <a:pt x="213856" y="239412"/>
                  <a:pt x="207953" y="262460"/>
                  <a:pt x="195209" y="281575"/>
                </a:cubicBezTo>
                <a:cubicBezTo>
                  <a:pt x="187149" y="293664"/>
                  <a:pt x="173843" y="301365"/>
                  <a:pt x="164387" y="312397"/>
                </a:cubicBezTo>
                <a:cubicBezTo>
                  <a:pt x="153243" y="325398"/>
                  <a:pt x="144708" y="340493"/>
                  <a:pt x="133564" y="353494"/>
                </a:cubicBezTo>
                <a:cubicBezTo>
                  <a:pt x="124108" y="364526"/>
                  <a:pt x="111460" y="372692"/>
                  <a:pt x="102742" y="384316"/>
                </a:cubicBezTo>
                <a:cubicBezTo>
                  <a:pt x="26142" y="486449"/>
                  <a:pt x="113907" y="393697"/>
                  <a:pt x="41097" y="466510"/>
                </a:cubicBezTo>
                <a:cubicBezTo>
                  <a:pt x="37672" y="476784"/>
                  <a:pt x="35666" y="487646"/>
                  <a:pt x="30823" y="497332"/>
                </a:cubicBezTo>
                <a:cubicBezTo>
                  <a:pt x="25301" y="508376"/>
                  <a:pt x="13822" y="516327"/>
                  <a:pt x="10274" y="528154"/>
                </a:cubicBezTo>
                <a:cubicBezTo>
                  <a:pt x="3315" y="551349"/>
                  <a:pt x="3425" y="576101"/>
                  <a:pt x="0" y="600074"/>
                </a:cubicBezTo>
                <a:cubicBezTo>
                  <a:pt x="3425" y="641170"/>
                  <a:pt x="6171" y="682329"/>
                  <a:pt x="10274" y="723363"/>
                </a:cubicBezTo>
                <a:cubicBezTo>
                  <a:pt x="14773" y="768350"/>
                  <a:pt x="5011" y="813200"/>
                  <a:pt x="51371" y="836379"/>
                </a:cubicBezTo>
                <a:cubicBezTo>
                  <a:pt x="66990" y="844188"/>
                  <a:pt x="85618" y="843228"/>
                  <a:pt x="102742" y="846653"/>
                </a:cubicBezTo>
                <a:cubicBezTo>
                  <a:pt x="113016" y="856927"/>
                  <a:pt x="120863" y="870420"/>
                  <a:pt x="133564" y="877476"/>
                </a:cubicBezTo>
                <a:cubicBezTo>
                  <a:pt x="215636" y="923072"/>
                  <a:pt x="332729" y="891476"/>
                  <a:pt x="410966" y="887750"/>
                </a:cubicBezTo>
                <a:cubicBezTo>
                  <a:pt x="476084" y="844339"/>
                  <a:pt x="401823" y="887442"/>
                  <a:pt x="513708" y="856928"/>
                </a:cubicBezTo>
                <a:cubicBezTo>
                  <a:pt x="565949" y="842680"/>
                  <a:pt x="616449" y="822681"/>
                  <a:pt x="667820" y="805557"/>
                </a:cubicBezTo>
                <a:cubicBezTo>
                  <a:pt x="737794" y="782232"/>
                  <a:pt x="651711" y="811598"/>
                  <a:pt x="750014" y="774734"/>
                </a:cubicBezTo>
                <a:cubicBezTo>
                  <a:pt x="760154" y="770931"/>
                  <a:pt x="771150" y="769303"/>
                  <a:pt x="780836" y="764460"/>
                </a:cubicBezTo>
                <a:cubicBezTo>
                  <a:pt x="817507" y="746125"/>
                  <a:pt x="846068" y="709502"/>
                  <a:pt x="873303" y="682267"/>
                </a:cubicBezTo>
                <a:lnTo>
                  <a:pt x="914400" y="641170"/>
                </a:lnTo>
                <a:cubicBezTo>
                  <a:pt x="921249" y="624046"/>
                  <a:pt x="929116" y="607295"/>
                  <a:pt x="934948" y="589799"/>
                </a:cubicBezTo>
                <a:cubicBezTo>
                  <a:pt x="939413" y="576403"/>
                  <a:pt x="938908" y="561333"/>
                  <a:pt x="945223" y="548703"/>
                </a:cubicBezTo>
                <a:cubicBezTo>
                  <a:pt x="949555" y="540039"/>
                  <a:pt x="958922" y="535004"/>
                  <a:pt x="965771" y="528154"/>
                </a:cubicBezTo>
                <a:cubicBezTo>
                  <a:pt x="962346" y="507606"/>
                  <a:pt x="962085" y="486272"/>
                  <a:pt x="955497" y="466510"/>
                </a:cubicBezTo>
                <a:cubicBezTo>
                  <a:pt x="915501" y="346525"/>
                  <a:pt x="951224" y="536190"/>
                  <a:pt x="924674" y="394590"/>
                </a:cubicBezTo>
                <a:cubicBezTo>
                  <a:pt x="916996" y="353640"/>
                  <a:pt x="912297" y="312155"/>
                  <a:pt x="904126" y="271301"/>
                </a:cubicBezTo>
                <a:cubicBezTo>
                  <a:pt x="900518" y="253259"/>
                  <a:pt x="876592" y="198973"/>
                  <a:pt x="873303" y="189107"/>
                </a:cubicBezTo>
                <a:cubicBezTo>
                  <a:pt x="859448" y="147544"/>
                  <a:pt x="871374" y="149693"/>
                  <a:pt x="842481" y="117188"/>
                </a:cubicBezTo>
                <a:cubicBezTo>
                  <a:pt x="823175" y="95468"/>
                  <a:pt x="801384" y="76091"/>
                  <a:pt x="780836" y="55543"/>
                </a:cubicBezTo>
                <a:cubicBezTo>
                  <a:pt x="770562" y="45269"/>
                  <a:pt x="762103" y="32781"/>
                  <a:pt x="750014" y="24721"/>
                </a:cubicBezTo>
                <a:cubicBezTo>
                  <a:pt x="739740" y="17871"/>
                  <a:pt x="731497" y="5198"/>
                  <a:pt x="719191" y="4172"/>
                </a:cubicBezTo>
                <a:cubicBezTo>
                  <a:pt x="647520" y="-1801"/>
                  <a:pt x="585627" y="-965"/>
                  <a:pt x="534256" y="4172"/>
                </a:cubicBezTo>
                <a:close/>
              </a:path>
            </a:pathLst>
          </a:custGeom>
          <a:noFill/>
          <a:ln w="19050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9A0CFF6-1AE7-462E-AA6E-1D8721E7DA98}"/>
              </a:ext>
            </a:extLst>
          </p:cNvPr>
          <p:cNvSpPr/>
          <p:nvPr/>
        </p:nvSpPr>
        <p:spPr>
          <a:xfrm>
            <a:off x="9174822" y="1571946"/>
            <a:ext cx="626724" cy="629502"/>
          </a:xfrm>
          <a:custGeom>
            <a:avLst/>
            <a:gdLst>
              <a:gd name="connsiteX0" fmla="*/ 308225 w 626724"/>
              <a:gd name="connsiteY0" fmla="*/ 30823 h 629502"/>
              <a:gd name="connsiteX1" fmla="*/ 195209 w 626724"/>
              <a:gd name="connsiteY1" fmla="*/ 41097 h 629502"/>
              <a:gd name="connsiteX2" fmla="*/ 154113 w 626724"/>
              <a:gd name="connsiteY2" fmla="*/ 51371 h 629502"/>
              <a:gd name="connsiteX3" fmla="*/ 133565 w 626724"/>
              <a:gd name="connsiteY3" fmla="*/ 82193 h 629502"/>
              <a:gd name="connsiteX4" fmla="*/ 71920 w 626724"/>
              <a:gd name="connsiteY4" fmla="*/ 164387 h 629502"/>
              <a:gd name="connsiteX5" fmla="*/ 61645 w 626724"/>
              <a:gd name="connsiteY5" fmla="*/ 205483 h 629502"/>
              <a:gd name="connsiteX6" fmla="*/ 41097 w 626724"/>
              <a:gd name="connsiteY6" fmla="*/ 226032 h 629502"/>
              <a:gd name="connsiteX7" fmla="*/ 10275 w 626724"/>
              <a:gd name="connsiteY7" fmla="*/ 349321 h 629502"/>
              <a:gd name="connsiteX8" fmla="*/ 0 w 626724"/>
              <a:gd name="connsiteY8" fmla="*/ 380144 h 629502"/>
              <a:gd name="connsiteX9" fmla="*/ 10275 w 626724"/>
              <a:gd name="connsiteY9" fmla="*/ 503434 h 629502"/>
              <a:gd name="connsiteX10" fmla="*/ 20549 w 626724"/>
              <a:gd name="connsiteY10" fmla="*/ 544530 h 629502"/>
              <a:gd name="connsiteX11" fmla="*/ 41097 w 626724"/>
              <a:gd name="connsiteY11" fmla="*/ 565079 h 629502"/>
              <a:gd name="connsiteX12" fmla="*/ 71920 w 626724"/>
              <a:gd name="connsiteY12" fmla="*/ 575353 h 629502"/>
              <a:gd name="connsiteX13" fmla="*/ 102742 w 626724"/>
              <a:gd name="connsiteY13" fmla="*/ 606175 h 629502"/>
              <a:gd name="connsiteX14" fmla="*/ 349322 w 626724"/>
              <a:gd name="connsiteY14" fmla="*/ 616450 h 629502"/>
              <a:gd name="connsiteX15" fmla="*/ 390418 w 626724"/>
              <a:gd name="connsiteY15" fmla="*/ 595901 h 629502"/>
              <a:gd name="connsiteX16" fmla="*/ 441789 w 626724"/>
              <a:gd name="connsiteY16" fmla="*/ 523982 h 629502"/>
              <a:gd name="connsiteX17" fmla="*/ 472612 w 626724"/>
              <a:gd name="connsiteY17" fmla="*/ 493160 h 629502"/>
              <a:gd name="connsiteX18" fmla="*/ 534257 w 626724"/>
              <a:gd name="connsiteY18" fmla="*/ 410966 h 629502"/>
              <a:gd name="connsiteX19" fmla="*/ 565079 w 626724"/>
              <a:gd name="connsiteY19" fmla="*/ 380144 h 629502"/>
              <a:gd name="connsiteX20" fmla="*/ 575353 w 626724"/>
              <a:gd name="connsiteY20" fmla="*/ 349321 h 629502"/>
              <a:gd name="connsiteX21" fmla="*/ 606176 w 626724"/>
              <a:gd name="connsiteY21" fmla="*/ 318499 h 629502"/>
              <a:gd name="connsiteX22" fmla="*/ 626724 w 626724"/>
              <a:gd name="connsiteY22" fmla="*/ 287676 h 629502"/>
              <a:gd name="connsiteX23" fmla="*/ 616450 w 626724"/>
              <a:gd name="connsiteY23" fmla="*/ 123290 h 629502"/>
              <a:gd name="connsiteX24" fmla="*/ 585627 w 626724"/>
              <a:gd name="connsiteY24" fmla="*/ 102742 h 629502"/>
              <a:gd name="connsiteX25" fmla="*/ 554805 w 626724"/>
              <a:gd name="connsiteY25" fmla="*/ 71919 h 629502"/>
              <a:gd name="connsiteX26" fmla="*/ 184935 w 626724"/>
              <a:gd name="connsiteY26" fmla="*/ 61645 h 629502"/>
              <a:gd name="connsiteX27" fmla="*/ 154113 w 626724"/>
              <a:gd name="connsiteY27" fmla="*/ 0 h 629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26724" h="629502">
                <a:moveTo>
                  <a:pt x="308225" y="30823"/>
                </a:moveTo>
                <a:cubicBezTo>
                  <a:pt x="270553" y="34248"/>
                  <a:pt x="232705" y="36098"/>
                  <a:pt x="195209" y="41097"/>
                </a:cubicBezTo>
                <a:cubicBezTo>
                  <a:pt x="181213" y="42963"/>
                  <a:pt x="165862" y="43538"/>
                  <a:pt x="154113" y="51371"/>
                </a:cubicBezTo>
                <a:cubicBezTo>
                  <a:pt x="143839" y="58220"/>
                  <a:pt x="141470" y="72707"/>
                  <a:pt x="133565" y="82193"/>
                </a:cubicBezTo>
                <a:cubicBezTo>
                  <a:pt x="69362" y="159236"/>
                  <a:pt x="136687" y="56440"/>
                  <a:pt x="71920" y="164387"/>
                </a:cubicBezTo>
                <a:cubicBezTo>
                  <a:pt x="68495" y="178086"/>
                  <a:pt x="67960" y="192853"/>
                  <a:pt x="61645" y="205483"/>
                </a:cubicBezTo>
                <a:cubicBezTo>
                  <a:pt x="57313" y="214147"/>
                  <a:pt x="44355" y="216910"/>
                  <a:pt x="41097" y="226032"/>
                </a:cubicBezTo>
                <a:cubicBezTo>
                  <a:pt x="26850" y="265925"/>
                  <a:pt x="23672" y="309134"/>
                  <a:pt x="10275" y="349321"/>
                </a:cubicBezTo>
                <a:lnTo>
                  <a:pt x="0" y="380144"/>
                </a:lnTo>
                <a:cubicBezTo>
                  <a:pt x="3425" y="421241"/>
                  <a:pt x="5160" y="462513"/>
                  <a:pt x="10275" y="503434"/>
                </a:cubicBezTo>
                <a:cubicBezTo>
                  <a:pt x="12026" y="517445"/>
                  <a:pt x="14234" y="531900"/>
                  <a:pt x="20549" y="544530"/>
                </a:cubicBezTo>
                <a:cubicBezTo>
                  <a:pt x="24881" y="553194"/>
                  <a:pt x="32791" y="560095"/>
                  <a:pt x="41097" y="565079"/>
                </a:cubicBezTo>
                <a:cubicBezTo>
                  <a:pt x="50384" y="570651"/>
                  <a:pt x="61646" y="571928"/>
                  <a:pt x="71920" y="575353"/>
                </a:cubicBezTo>
                <a:cubicBezTo>
                  <a:pt x="82194" y="585627"/>
                  <a:pt x="90041" y="599119"/>
                  <a:pt x="102742" y="606175"/>
                </a:cubicBezTo>
                <a:cubicBezTo>
                  <a:pt x="179245" y="648677"/>
                  <a:pt x="267363" y="621003"/>
                  <a:pt x="349322" y="616450"/>
                </a:cubicBezTo>
                <a:cubicBezTo>
                  <a:pt x="363021" y="609600"/>
                  <a:pt x="377955" y="604803"/>
                  <a:pt x="390418" y="595901"/>
                </a:cubicBezTo>
                <a:cubicBezTo>
                  <a:pt x="437171" y="562506"/>
                  <a:pt x="409368" y="569371"/>
                  <a:pt x="441789" y="523982"/>
                </a:cubicBezTo>
                <a:cubicBezTo>
                  <a:pt x="450234" y="512159"/>
                  <a:pt x="462338" y="503434"/>
                  <a:pt x="472612" y="493160"/>
                </a:cubicBezTo>
                <a:cubicBezTo>
                  <a:pt x="490544" y="439363"/>
                  <a:pt x="475228" y="469995"/>
                  <a:pt x="534257" y="410966"/>
                </a:cubicBezTo>
                <a:lnTo>
                  <a:pt x="565079" y="380144"/>
                </a:lnTo>
                <a:cubicBezTo>
                  <a:pt x="568504" y="369870"/>
                  <a:pt x="569346" y="358332"/>
                  <a:pt x="575353" y="349321"/>
                </a:cubicBezTo>
                <a:cubicBezTo>
                  <a:pt x="583413" y="337231"/>
                  <a:pt x="596874" y="329661"/>
                  <a:pt x="606176" y="318499"/>
                </a:cubicBezTo>
                <a:cubicBezTo>
                  <a:pt x="614081" y="309013"/>
                  <a:pt x="619875" y="297950"/>
                  <a:pt x="626724" y="287676"/>
                </a:cubicBezTo>
                <a:cubicBezTo>
                  <a:pt x="623299" y="232881"/>
                  <a:pt x="628360" y="176885"/>
                  <a:pt x="616450" y="123290"/>
                </a:cubicBezTo>
                <a:cubicBezTo>
                  <a:pt x="613771" y="111236"/>
                  <a:pt x="595113" y="110647"/>
                  <a:pt x="585627" y="102742"/>
                </a:cubicBezTo>
                <a:cubicBezTo>
                  <a:pt x="574465" y="93440"/>
                  <a:pt x="569259" y="73401"/>
                  <a:pt x="554805" y="71919"/>
                </a:cubicBezTo>
                <a:cubicBezTo>
                  <a:pt x="432111" y="59335"/>
                  <a:pt x="308225" y="65070"/>
                  <a:pt x="184935" y="61645"/>
                </a:cubicBezTo>
                <a:cubicBezTo>
                  <a:pt x="142715" y="33498"/>
                  <a:pt x="154113" y="53445"/>
                  <a:pt x="154113" y="0"/>
                </a:cubicBezTo>
              </a:path>
            </a:pathLst>
          </a:custGeom>
          <a:noFill/>
          <a:ln w="19050">
            <a:solidFill>
              <a:srgbClr val="18B50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EB6135-36B3-4151-B2BC-117F68002D7A}"/>
              </a:ext>
            </a:extLst>
          </p:cNvPr>
          <p:cNvSpPr txBox="1"/>
          <p:nvPr/>
        </p:nvSpPr>
        <p:spPr>
          <a:xfrm>
            <a:off x="434786" y="1836256"/>
            <a:ext cx="5788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Straight Chain: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carbon chain &amp; suffix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A33BBF-17CD-4727-9694-18CDD26B2E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32560" y="996840"/>
              <a:ext cx="10150920" cy="3947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A33BBF-17CD-4727-9694-18CDD26B2E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3200" y="987480"/>
                <a:ext cx="10169640" cy="396648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6BBE7083-71AC-4999-BC8A-2698A6C0D8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485"/>
    </mc:Choice>
    <mc:Fallback xmlns="">
      <p:transition spd="slow" advTm="388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55E439D-2D33-48FD-97E9-0DDE4A723218}"/>
              </a:ext>
            </a:extLst>
          </p:cNvPr>
          <p:cNvGrpSpPr/>
          <p:nvPr/>
        </p:nvGrpSpPr>
        <p:grpSpPr>
          <a:xfrm>
            <a:off x="666109" y="2442836"/>
            <a:ext cx="4406536" cy="1909098"/>
            <a:chOff x="6770668" y="1695232"/>
            <a:chExt cx="4406536" cy="190909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63AE942-44A0-4AF0-92CC-3B15961B4546}"/>
                </a:ext>
              </a:extLst>
            </p:cNvPr>
            <p:cNvSpPr txBox="1"/>
            <p:nvPr/>
          </p:nvSpPr>
          <p:spPr>
            <a:xfrm>
              <a:off x="7711495" y="3204220"/>
              <a:ext cx="3465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2-bromo-6-chloroheptane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14D7E83-11B0-4C8B-A7AA-AD8446E1A4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93940" y="2362883"/>
              <a:ext cx="571121" cy="21306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3340778-0B22-4114-BAFB-80EECA49E600}"/>
                </a:ext>
              </a:extLst>
            </p:cNvPr>
            <p:cNvSpPr/>
            <p:nvPr/>
          </p:nvSpPr>
          <p:spPr>
            <a:xfrm>
              <a:off x="7663938" y="212880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9A8E14D-679E-4FF7-A846-12D262926EF0}"/>
                </a:ext>
              </a:extLst>
            </p:cNvPr>
            <p:cNvSpPr/>
            <p:nvPr/>
          </p:nvSpPr>
          <p:spPr>
            <a:xfrm>
              <a:off x="7058945" y="1889834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70BEAA1-68CA-4F5D-972C-038A0CA0573D}"/>
                </a:ext>
              </a:extLst>
            </p:cNvPr>
            <p:cNvSpPr/>
            <p:nvPr/>
          </p:nvSpPr>
          <p:spPr>
            <a:xfrm>
              <a:off x="10158800" y="186576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4280AB3-0712-4B38-930A-91189D4FFE87}"/>
                </a:ext>
              </a:extLst>
            </p:cNvPr>
            <p:cNvSpPr/>
            <p:nvPr/>
          </p:nvSpPr>
          <p:spPr>
            <a:xfrm>
              <a:off x="9647470" y="2172392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5F65008A-940B-4607-9749-434099E9CDB9}"/>
                </a:ext>
              </a:extLst>
            </p:cNvPr>
            <p:cNvSpPr/>
            <p:nvPr/>
          </p:nvSpPr>
          <p:spPr>
            <a:xfrm>
              <a:off x="9192708" y="186903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4E57B1B-4E19-460F-B7A7-F982E905664C}"/>
                </a:ext>
              </a:extLst>
            </p:cNvPr>
            <p:cNvSpPr/>
            <p:nvPr/>
          </p:nvSpPr>
          <p:spPr>
            <a:xfrm>
              <a:off x="8696188" y="2159242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4557D6B9-61F6-4F85-AAE9-4B2520E30014}"/>
                </a:ext>
              </a:extLst>
            </p:cNvPr>
            <p:cNvSpPr/>
            <p:nvPr/>
          </p:nvSpPr>
          <p:spPr>
            <a:xfrm>
              <a:off x="8183574" y="188351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ACF7DEE-6589-4A90-B00D-BF39C76596E7}"/>
                </a:ext>
              </a:extLst>
            </p:cNvPr>
            <p:cNvSpPr/>
            <p:nvPr/>
          </p:nvSpPr>
          <p:spPr>
            <a:xfrm>
              <a:off x="6770668" y="1695232"/>
              <a:ext cx="3813597" cy="1202076"/>
            </a:xfrm>
            <a:custGeom>
              <a:avLst/>
              <a:gdLst>
                <a:gd name="connsiteX0" fmla="*/ 945222 w 3813597"/>
                <a:gd name="connsiteY0" fmla="*/ 277402 h 1202076"/>
                <a:gd name="connsiteX1" fmla="*/ 832207 w 3813597"/>
                <a:gd name="connsiteY1" fmla="*/ 267128 h 1202076"/>
                <a:gd name="connsiteX2" fmla="*/ 770562 w 3813597"/>
                <a:gd name="connsiteY2" fmla="*/ 246580 h 1202076"/>
                <a:gd name="connsiteX3" fmla="*/ 708917 w 3813597"/>
                <a:gd name="connsiteY3" fmla="*/ 236305 h 1202076"/>
                <a:gd name="connsiteX4" fmla="*/ 678094 w 3813597"/>
                <a:gd name="connsiteY4" fmla="*/ 215757 h 1202076"/>
                <a:gd name="connsiteX5" fmla="*/ 647272 w 3813597"/>
                <a:gd name="connsiteY5" fmla="*/ 184935 h 1202076"/>
                <a:gd name="connsiteX6" fmla="*/ 606175 w 3813597"/>
                <a:gd name="connsiteY6" fmla="*/ 174661 h 1202076"/>
                <a:gd name="connsiteX7" fmla="*/ 400692 w 3813597"/>
                <a:gd name="connsiteY7" fmla="*/ 143838 h 1202076"/>
                <a:gd name="connsiteX8" fmla="*/ 297950 w 3813597"/>
                <a:gd name="connsiteY8" fmla="*/ 154112 h 1202076"/>
                <a:gd name="connsiteX9" fmla="*/ 215757 w 3813597"/>
                <a:gd name="connsiteY9" fmla="*/ 164386 h 1202076"/>
                <a:gd name="connsiteX10" fmla="*/ 184935 w 3813597"/>
                <a:gd name="connsiteY10" fmla="*/ 195209 h 1202076"/>
                <a:gd name="connsiteX11" fmla="*/ 143838 w 3813597"/>
                <a:gd name="connsiteY11" fmla="*/ 226031 h 1202076"/>
                <a:gd name="connsiteX12" fmla="*/ 123290 w 3813597"/>
                <a:gd name="connsiteY12" fmla="*/ 256854 h 1202076"/>
                <a:gd name="connsiteX13" fmla="*/ 61645 w 3813597"/>
                <a:gd name="connsiteY13" fmla="*/ 318499 h 1202076"/>
                <a:gd name="connsiteX14" fmla="*/ 51371 w 3813597"/>
                <a:gd name="connsiteY14" fmla="*/ 349321 h 1202076"/>
                <a:gd name="connsiteX15" fmla="*/ 30822 w 3813597"/>
                <a:gd name="connsiteY15" fmla="*/ 369870 h 1202076"/>
                <a:gd name="connsiteX16" fmla="*/ 0 w 3813597"/>
                <a:gd name="connsiteY16" fmla="*/ 472611 h 1202076"/>
                <a:gd name="connsiteX17" fmla="*/ 10274 w 3813597"/>
                <a:gd name="connsiteY17" fmla="*/ 616449 h 1202076"/>
                <a:gd name="connsiteX18" fmla="*/ 92467 w 3813597"/>
                <a:gd name="connsiteY18" fmla="*/ 688368 h 1202076"/>
                <a:gd name="connsiteX19" fmla="*/ 154112 w 3813597"/>
                <a:gd name="connsiteY19" fmla="*/ 750013 h 1202076"/>
                <a:gd name="connsiteX20" fmla="*/ 226031 w 3813597"/>
                <a:gd name="connsiteY20" fmla="*/ 832207 h 1202076"/>
                <a:gd name="connsiteX21" fmla="*/ 256854 w 3813597"/>
                <a:gd name="connsiteY21" fmla="*/ 842481 h 1202076"/>
                <a:gd name="connsiteX22" fmla="*/ 308225 w 3813597"/>
                <a:gd name="connsiteY22" fmla="*/ 863029 h 1202076"/>
                <a:gd name="connsiteX23" fmla="*/ 339047 w 3813597"/>
                <a:gd name="connsiteY23" fmla="*/ 893852 h 1202076"/>
                <a:gd name="connsiteX24" fmla="*/ 369870 w 3813597"/>
                <a:gd name="connsiteY24" fmla="*/ 904126 h 1202076"/>
                <a:gd name="connsiteX25" fmla="*/ 410966 w 3813597"/>
                <a:gd name="connsiteY25" fmla="*/ 924674 h 1202076"/>
                <a:gd name="connsiteX26" fmla="*/ 503434 w 3813597"/>
                <a:gd name="connsiteY26" fmla="*/ 965771 h 1202076"/>
                <a:gd name="connsiteX27" fmla="*/ 554804 w 3813597"/>
                <a:gd name="connsiteY27" fmla="*/ 986319 h 1202076"/>
                <a:gd name="connsiteX28" fmla="*/ 616449 w 3813597"/>
                <a:gd name="connsiteY28" fmla="*/ 996593 h 1202076"/>
                <a:gd name="connsiteX29" fmla="*/ 719191 w 3813597"/>
                <a:gd name="connsiteY29" fmla="*/ 1017141 h 1202076"/>
                <a:gd name="connsiteX30" fmla="*/ 842481 w 3813597"/>
                <a:gd name="connsiteY30" fmla="*/ 1047964 h 1202076"/>
                <a:gd name="connsiteX31" fmla="*/ 955497 w 3813597"/>
                <a:gd name="connsiteY31" fmla="*/ 1058238 h 1202076"/>
                <a:gd name="connsiteX32" fmla="*/ 1243173 w 3813597"/>
                <a:gd name="connsiteY32" fmla="*/ 1089061 h 1202076"/>
                <a:gd name="connsiteX33" fmla="*/ 1294544 w 3813597"/>
                <a:gd name="connsiteY33" fmla="*/ 1109609 h 1202076"/>
                <a:gd name="connsiteX34" fmla="*/ 1613043 w 3813597"/>
                <a:gd name="connsiteY34" fmla="*/ 1150705 h 1202076"/>
                <a:gd name="connsiteX35" fmla="*/ 1726058 w 3813597"/>
                <a:gd name="connsiteY35" fmla="*/ 1181528 h 1202076"/>
                <a:gd name="connsiteX36" fmla="*/ 1787703 w 3813597"/>
                <a:gd name="connsiteY36" fmla="*/ 1202076 h 1202076"/>
                <a:gd name="connsiteX37" fmla="*/ 2321959 w 3813597"/>
                <a:gd name="connsiteY37" fmla="*/ 1191802 h 1202076"/>
                <a:gd name="connsiteX38" fmla="*/ 2506894 w 3813597"/>
                <a:gd name="connsiteY38" fmla="*/ 1171254 h 1202076"/>
                <a:gd name="connsiteX39" fmla="*/ 2804845 w 3813597"/>
                <a:gd name="connsiteY39" fmla="*/ 1160980 h 1202076"/>
                <a:gd name="connsiteX40" fmla="*/ 2897312 w 3813597"/>
                <a:gd name="connsiteY40" fmla="*/ 1140431 h 1202076"/>
                <a:gd name="connsiteX41" fmla="*/ 2958957 w 3813597"/>
                <a:gd name="connsiteY41" fmla="*/ 1130157 h 1202076"/>
                <a:gd name="connsiteX42" fmla="*/ 2989780 w 3813597"/>
                <a:gd name="connsiteY42" fmla="*/ 1109609 h 1202076"/>
                <a:gd name="connsiteX43" fmla="*/ 3061699 w 3813597"/>
                <a:gd name="connsiteY43" fmla="*/ 1078786 h 1202076"/>
                <a:gd name="connsiteX44" fmla="*/ 3154166 w 3813597"/>
                <a:gd name="connsiteY44" fmla="*/ 1017141 h 1202076"/>
                <a:gd name="connsiteX45" fmla="*/ 3246634 w 3813597"/>
                <a:gd name="connsiteY45" fmla="*/ 986319 h 1202076"/>
                <a:gd name="connsiteX46" fmla="*/ 3277456 w 3813597"/>
                <a:gd name="connsiteY46" fmla="*/ 976045 h 1202076"/>
                <a:gd name="connsiteX47" fmla="*/ 3328827 w 3813597"/>
                <a:gd name="connsiteY47" fmla="*/ 924674 h 1202076"/>
                <a:gd name="connsiteX48" fmla="*/ 3390472 w 3813597"/>
                <a:gd name="connsiteY48" fmla="*/ 893852 h 1202076"/>
                <a:gd name="connsiteX49" fmla="*/ 3452117 w 3813597"/>
                <a:gd name="connsiteY49" fmla="*/ 852755 h 1202076"/>
                <a:gd name="connsiteX50" fmla="*/ 3513762 w 3813597"/>
                <a:gd name="connsiteY50" fmla="*/ 791110 h 1202076"/>
                <a:gd name="connsiteX51" fmla="*/ 3544584 w 3813597"/>
                <a:gd name="connsiteY51" fmla="*/ 770562 h 1202076"/>
                <a:gd name="connsiteX52" fmla="*/ 3575407 w 3813597"/>
                <a:gd name="connsiteY52" fmla="*/ 739739 h 1202076"/>
                <a:gd name="connsiteX53" fmla="*/ 3606229 w 3813597"/>
                <a:gd name="connsiteY53" fmla="*/ 729465 h 1202076"/>
                <a:gd name="connsiteX54" fmla="*/ 3678148 w 3813597"/>
                <a:gd name="connsiteY54" fmla="*/ 698643 h 1202076"/>
                <a:gd name="connsiteX55" fmla="*/ 3708971 w 3813597"/>
                <a:gd name="connsiteY55" fmla="*/ 678094 h 1202076"/>
                <a:gd name="connsiteX56" fmla="*/ 3739793 w 3813597"/>
                <a:gd name="connsiteY56" fmla="*/ 667820 h 1202076"/>
                <a:gd name="connsiteX57" fmla="*/ 3791164 w 3813597"/>
                <a:gd name="connsiteY57" fmla="*/ 616449 h 1202076"/>
                <a:gd name="connsiteX58" fmla="*/ 3780890 w 3813597"/>
                <a:gd name="connsiteY58" fmla="*/ 215757 h 1202076"/>
                <a:gd name="connsiteX59" fmla="*/ 3760341 w 3813597"/>
                <a:gd name="connsiteY59" fmla="*/ 174661 h 1202076"/>
                <a:gd name="connsiteX60" fmla="*/ 3750067 w 3813597"/>
                <a:gd name="connsiteY60" fmla="*/ 123290 h 1202076"/>
                <a:gd name="connsiteX61" fmla="*/ 3667874 w 3813597"/>
                <a:gd name="connsiteY61" fmla="*/ 30822 h 1202076"/>
                <a:gd name="connsiteX62" fmla="*/ 3606229 w 3813597"/>
                <a:gd name="connsiteY62" fmla="*/ 0 h 1202076"/>
                <a:gd name="connsiteX63" fmla="*/ 3051425 w 3813597"/>
                <a:gd name="connsiteY63" fmla="*/ 30822 h 1202076"/>
                <a:gd name="connsiteX64" fmla="*/ 2979506 w 3813597"/>
                <a:gd name="connsiteY64" fmla="*/ 41096 h 1202076"/>
                <a:gd name="connsiteX65" fmla="*/ 1777429 w 3813597"/>
                <a:gd name="connsiteY65" fmla="*/ 61645 h 1202076"/>
                <a:gd name="connsiteX66" fmla="*/ 1654139 w 3813597"/>
                <a:gd name="connsiteY66" fmla="*/ 71919 h 1202076"/>
                <a:gd name="connsiteX67" fmla="*/ 1479479 w 3813597"/>
                <a:gd name="connsiteY67" fmla="*/ 102741 h 1202076"/>
                <a:gd name="connsiteX68" fmla="*/ 1407559 w 3813597"/>
                <a:gd name="connsiteY68" fmla="*/ 133564 h 1202076"/>
                <a:gd name="connsiteX69" fmla="*/ 1315092 w 3813597"/>
                <a:gd name="connsiteY69" fmla="*/ 164386 h 1202076"/>
                <a:gd name="connsiteX70" fmla="*/ 1253447 w 3813597"/>
                <a:gd name="connsiteY70" fmla="*/ 215757 h 1202076"/>
                <a:gd name="connsiteX71" fmla="*/ 1222625 w 3813597"/>
                <a:gd name="connsiteY71" fmla="*/ 226031 h 1202076"/>
                <a:gd name="connsiteX72" fmla="*/ 1140431 w 3813597"/>
                <a:gd name="connsiteY72" fmla="*/ 277402 h 1202076"/>
                <a:gd name="connsiteX73" fmla="*/ 1109609 w 3813597"/>
                <a:gd name="connsiteY73" fmla="*/ 287676 h 1202076"/>
                <a:gd name="connsiteX74" fmla="*/ 1068512 w 3813597"/>
                <a:gd name="connsiteY74" fmla="*/ 308225 h 1202076"/>
                <a:gd name="connsiteX75" fmla="*/ 1006867 w 3813597"/>
                <a:gd name="connsiteY75" fmla="*/ 318499 h 1202076"/>
                <a:gd name="connsiteX76" fmla="*/ 924674 w 3813597"/>
                <a:gd name="connsiteY76" fmla="*/ 308225 h 1202076"/>
                <a:gd name="connsiteX77" fmla="*/ 893852 w 3813597"/>
                <a:gd name="connsiteY77" fmla="*/ 277402 h 1202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813597" h="1202076">
                  <a:moveTo>
                    <a:pt x="945222" y="277402"/>
                  </a:moveTo>
                  <a:cubicBezTo>
                    <a:pt x="907550" y="273977"/>
                    <a:pt x="869458" y="273702"/>
                    <a:pt x="832207" y="267128"/>
                  </a:cubicBezTo>
                  <a:cubicBezTo>
                    <a:pt x="810877" y="263364"/>
                    <a:pt x="791575" y="251833"/>
                    <a:pt x="770562" y="246580"/>
                  </a:cubicBezTo>
                  <a:cubicBezTo>
                    <a:pt x="750352" y="241527"/>
                    <a:pt x="729465" y="239730"/>
                    <a:pt x="708917" y="236305"/>
                  </a:cubicBezTo>
                  <a:cubicBezTo>
                    <a:pt x="698643" y="229456"/>
                    <a:pt x="687580" y="223662"/>
                    <a:pt x="678094" y="215757"/>
                  </a:cubicBezTo>
                  <a:cubicBezTo>
                    <a:pt x="666932" y="206455"/>
                    <a:pt x="659887" y="192144"/>
                    <a:pt x="647272" y="184935"/>
                  </a:cubicBezTo>
                  <a:cubicBezTo>
                    <a:pt x="635012" y="177929"/>
                    <a:pt x="619700" y="178719"/>
                    <a:pt x="606175" y="174661"/>
                  </a:cubicBezTo>
                  <a:cubicBezTo>
                    <a:pt x="483286" y="137794"/>
                    <a:pt x="600850" y="158135"/>
                    <a:pt x="400692" y="143838"/>
                  </a:cubicBezTo>
                  <a:lnTo>
                    <a:pt x="297950" y="154112"/>
                  </a:lnTo>
                  <a:cubicBezTo>
                    <a:pt x="270508" y="157161"/>
                    <a:pt x="241705" y="154950"/>
                    <a:pt x="215757" y="164386"/>
                  </a:cubicBezTo>
                  <a:cubicBezTo>
                    <a:pt x="202102" y="169352"/>
                    <a:pt x="195967" y="185753"/>
                    <a:pt x="184935" y="195209"/>
                  </a:cubicBezTo>
                  <a:cubicBezTo>
                    <a:pt x="171934" y="206353"/>
                    <a:pt x="157537" y="215757"/>
                    <a:pt x="143838" y="226031"/>
                  </a:cubicBezTo>
                  <a:cubicBezTo>
                    <a:pt x="136989" y="236305"/>
                    <a:pt x="131494" y="247625"/>
                    <a:pt x="123290" y="256854"/>
                  </a:cubicBezTo>
                  <a:cubicBezTo>
                    <a:pt x="103984" y="278574"/>
                    <a:pt x="61645" y="318499"/>
                    <a:pt x="61645" y="318499"/>
                  </a:cubicBezTo>
                  <a:cubicBezTo>
                    <a:pt x="58220" y="328773"/>
                    <a:pt x="56943" y="340035"/>
                    <a:pt x="51371" y="349321"/>
                  </a:cubicBezTo>
                  <a:cubicBezTo>
                    <a:pt x="46387" y="357627"/>
                    <a:pt x="33885" y="360680"/>
                    <a:pt x="30822" y="369870"/>
                  </a:cubicBezTo>
                  <a:cubicBezTo>
                    <a:pt x="-13254" y="502096"/>
                    <a:pt x="50326" y="397122"/>
                    <a:pt x="0" y="472611"/>
                  </a:cubicBezTo>
                  <a:cubicBezTo>
                    <a:pt x="3425" y="520557"/>
                    <a:pt x="-154" y="569526"/>
                    <a:pt x="10274" y="616449"/>
                  </a:cubicBezTo>
                  <a:cubicBezTo>
                    <a:pt x="19620" y="658504"/>
                    <a:pt x="65432" y="666248"/>
                    <a:pt x="92467" y="688368"/>
                  </a:cubicBezTo>
                  <a:cubicBezTo>
                    <a:pt x="114958" y="706770"/>
                    <a:pt x="134564" y="728511"/>
                    <a:pt x="154112" y="750013"/>
                  </a:cubicBezTo>
                  <a:cubicBezTo>
                    <a:pt x="167864" y="765140"/>
                    <a:pt x="203836" y="817410"/>
                    <a:pt x="226031" y="832207"/>
                  </a:cubicBezTo>
                  <a:cubicBezTo>
                    <a:pt x="235042" y="838214"/>
                    <a:pt x="246713" y="838678"/>
                    <a:pt x="256854" y="842481"/>
                  </a:cubicBezTo>
                  <a:cubicBezTo>
                    <a:pt x="274122" y="848957"/>
                    <a:pt x="291101" y="856180"/>
                    <a:pt x="308225" y="863029"/>
                  </a:cubicBezTo>
                  <a:cubicBezTo>
                    <a:pt x="318499" y="873303"/>
                    <a:pt x="326957" y="885792"/>
                    <a:pt x="339047" y="893852"/>
                  </a:cubicBezTo>
                  <a:cubicBezTo>
                    <a:pt x="348058" y="899859"/>
                    <a:pt x="359916" y="899860"/>
                    <a:pt x="369870" y="904126"/>
                  </a:cubicBezTo>
                  <a:cubicBezTo>
                    <a:pt x="383947" y="910159"/>
                    <a:pt x="398503" y="915772"/>
                    <a:pt x="410966" y="924674"/>
                  </a:cubicBezTo>
                  <a:cubicBezTo>
                    <a:pt x="480286" y="974187"/>
                    <a:pt x="393383" y="947428"/>
                    <a:pt x="503434" y="965771"/>
                  </a:cubicBezTo>
                  <a:cubicBezTo>
                    <a:pt x="520557" y="972620"/>
                    <a:pt x="537011" y="981467"/>
                    <a:pt x="554804" y="986319"/>
                  </a:cubicBezTo>
                  <a:cubicBezTo>
                    <a:pt x="574902" y="991800"/>
                    <a:pt x="595974" y="992754"/>
                    <a:pt x="616449" y="996593"/>
                  </a:cubicBezTo>
                  <a:cubicBezTo>
                    <a:pt x="650776" y="1003029"/>
                    <a:pt x="685160" y="1009288"/>
                    <a:pt x="719191" y="1017141"/>
                  </a:cubicBezTo>
                  <a:cubicBezTo>
                    <a:pt x="825559" y="1041688"/>
                    <a:pt x="606517" y="1012570"/>
                    <a:pt x="842481" y="1047964"/>
                  </a:cubicBezTo>
                  <a:cubicBezTo>
                    <a:pt x="879890" y="1053575"/>
                    <a:pt x="917867" y="1054378"/>
                    <a:pt x="955497" y="1058238"/>
                  </a:cubicBezTo>
                  <a:lnTo>
                    <a:pt x="1243173" y="1089061"/>
                  </a:lnTo>
                  <a:cubicBezTo>
                    <a:pt x="1260297" y="1095910"/>
                    <a:pt x="1276433" y="1106126"/>
                    <a:pt x="1294544" y="1109609"/>
                  </a:cubicBezTo>
                  <a:cubicBezTo>
                    <a:pt x="1410537" y="1131915"/>
                    <a:pt x="1501418" y="1139543"/>
                    <a:pt x="1613043" y="1150705"/>
                  </a:cubicBezTo>
                  <a:cubicBezTo>
                    <a:pt x="1650715" y="1160979"/>
                    <a:pt x="1688597" y="1170510"/>
                    <a:pt x="1726058" y="1181528"/>
                  </a:cubicBezTo>
                  <a:cubicBezTo>
                    <a:pt x="1746838" y="1187640"/>
                    <a:pt x="1766046" y="1201703"/>
                    <a:pt x="1787703" y="1202076"/>
                  </a:cubicBezTo>
                  <a:lnTo>
                    <a:pt x="2321959" y="1191802"/>
                  </a:lnTo>
                  <a:cubicBezTo>
                    <a:pt x="2383604" y="1184953"/>
                    <a:pt x="2444996" y="1175205"/>
                    <a:pt x="2506894" y="1171254"/>
                  </a:cubicBezTo>
                  <a:cubicBezTo>
                    <a:pt x="2606068" y="1164924"/>
                    <a:pt x="2705777" y="1168801"/>
                    <a:pt x="2804845" y="1160980"/>
                  </a:cubicBezTo>
                  <a:cubicBezTo>
                    <a:pt x="2836321" y="1158495"/>
                    <a:pt x="2866351" y="1146623"/>
                    <a:pt x="2897312" y="1140431"/>
                  </a:cubicBezTo>
                  <a:cubicBezTo>
                    <a:pt x="2917739" y="1136345"/>
                    <a:pt x="2938409" y="1133582"/>
                    <a:pt x="2958957" y="1130157"/>
                  </a:cubicBezTo>
                  <a:cubicBezTo>
                    <a:pt x="2969231" y="1123308"/>
                    <a:pt x="2978735" y="1115131"/>
                    <a:pt x="2989780" y="1109609"/>
                  </a:cubicBezTo>
                  <a:cubicBezTo>
                    <a:pt x="3064728" y="1072136"/>
                    <a:pt x="2969060" y="1135795"/>
                    <a:pt x="3061699" y="1078786"/>
                  </a:cubicBezTo>
                  <a:cubicBezTo>
                    <a:pt x="3093248" y="1059371"/>
                    <a:pt x="3119023" y="1028855"/>
                    <a:pt x="3154166" y="1017141"/>
                  </a:cubicBezTo>
                  <a:lnTo>
                    <a:pt x="3246634" y="986319"/>
                  </a:lnTo>
                  <a:lnTo>
                    <a:pt x="3277456" y="976045"/>
                  </a:lnTo>
                  <a:cubicBezTo>
                    <a:pt x="3294580" y="958921"/>
                    <a:pt x="3305853" y="932332"/>
                    <a:pt x="3328827" y="924674"/>
                  </a:cubicBezTo>
                  <a:cubicBezTo>
                    <a:pt x="3359716" y="914378"/>
                    <a:pt x="3363918" y="915981"/>
                    <a:pt x="3390472" y="893852"/>
                  </a:cubicBezTo>
                  <a:cubicBezTo>
                    <a:pt x="3441780" y="851095"/>
                    <a:pt x="3397948" y="870811"/>
                    <a:pt x="3452117" y="852755"/>
                  </a:cubicBezTo>
                  <a:cubicBezTo>
                    <a:pt x="3472665" y="832207"/>
                    <a:pt x="3489583" y="807229"/>
                    <a:pt x="3513762" y="791110"/>
                  </a:cubicBezTo>
                  <a:cubicBezTo>
                    <a:pt x="3524036" y="784261"/>
                    <a:pt x="3535098" y="778467"/>
                    <a:pt x="3544584" y="770562"/>
                  </a:cubicBezTo>
                  <a:cubicBezTo>
                    <a:pt x="3555746" y="761260"/>
                    <a:pt x="3563317" y="747799"/>
                    <a:pt x="3575407" y="739739"/>
                  </a:cubicBezTo>
                  <a:cubicBezTo>
                    <a:pt x="3584418" y="733732"/>
                    <a:pt x="3596275" y="733731"/>
                    <a:pt x="3606229" y="729465"/>
                  </a:cubicBezTo>
                  <a:cubicBezTo>
                    <a:pt x="3695099" y="691378"/>
                    <a:pt x="3605865" y="722737"/>
                    <a:pt x="3678148" y="698643"/>
                  </a:cubicBezTo>
                  <a:cubicBezTo>
                    <a:pt x="3688422" y="691793"/>
                    <a:pt x="3697926" y="683616"/>
                    <a:pt x="3708971" y="678094"/>
                  </a:cubicBezTo>
                  <a:cubicBezTo>
                    <a:pt x="3718657" y="673251"/>
                    <a:pt x="3731129" y="674318"/>
                    <a:pt x="3739793" y="667820"/>
                  </a:cubicBezTo>
                  <a:cubicBezTo>
                    <a:pt x="3759166" y="653290"/>
                    <a:pt x="3791164" y="616449"/>
                    <a:pt x="3791164" y="616449"/>
                  </a:cubicBezTo>
                  <a:cubicBezTo>
                    <a:pt x="3829141" y="464539"/>
                    <a:pt x="3814280" y="541305"/>
                    <a:pt x="3780890" y="215757"/>
                  </a:cubicBezTo>
                  <a:cubicBezTo>
                    <a:pt x="3779327" y="200521"/>
                    <a:pt x="3767191" y="188360"/>
                    <a:pt x="3760341" y="174661"/>
                  </a:cubicBezTo>
                  <a:cubicBezTo>
                    <a:pt x="3756916" y="157537"/>
                    <a:pt x="3756198" y="139641"/>
                    <a:pt x="3750067" y="123290"/>
                  </a:cubicBezTo>
                  <a:cubicBezTo>
                    <a:pt x="3740277" y="97183"/>
                    <a:pt x="3674998" y="33197"/>
                    <a:pt x="3667874" y="30822"/>
                  </a:cubicBezTo>
                  <a:cubicBezTo>
                    <a:pt x="3625338" y="16643"/>
                    <a:pt x="3646063" y="26555"/>
                    <a:pt x="3606229" y="0"/>
                  </a:cubicBezTo>
                  <a:lnTo>
                    <a:pt x="3051425" y="30822"/>
                  </a:lnTo>
                  <a:cubicBezTo>
                    <a:pt x="3027261" y="32407"/>
                    <a:pt x="3003715" y="40510"/>
                    <a:pt x="2979506" y="41096"/>
                  </a:cubicBezTo>
                  <a:lnTo>
                    <a:pt x="1777429" y="61645"/>
                  </a:lnTo>
                  <a:cubicBezTo>
                    <a:pt x="1736332" y="65070"/>
                    <a:pt x="1695060" y="66804"/>
                    <a:pt x="1654139" y="71919"/>
                  </a:cubicBezTo>
                  <a:cubicBezTo>
                    <a:pt x="1591685" y="79726"/>
                    <a:pt x="1538986" y="90840"/>
                    <a:pt x="1479479" y="102741"/>
                  </a:cubicBezTo>
                  <a:cubicBezTo>
                    <a:pt x="1402098" y="154329"/>
                    <a:pt x="1500440" y="93758"/>
                    <a:pt x="1407559" y="133564"/>
                  </a:cubicBezTo>
                  <a:cubicBezTo>
                    <a:pt x="1315625" y="172964"/>
                    <a:pt x="1462776" y="139772"/>
                    <a:pt x="1315092" y="164386"/>
                  </a:cubicBezTo>
                  <a:cubicBezTo>
                    <a:pt x="1293947" y="185532"/>
                    <a:pt x="1281945" y="199473"/>
                    <a:pt x="1253447" y="215757"/>
                  </a:cubicBezTo>
                  <a:cubicBezTo>
                    <a:pt x="1244044" y="221130"/>
                    <a:pt x="1232899" y="222606"/>
                    <a:pt x="1222625" y="226031"/>
                  </a:cubicBezTo>
                  <a:cubicBezTo>
                    <a:pt x="1198171" y="242334"/>
                    <a:pt x="1165221" y="265007"/>
                    <a:pt x="1140431" y="277402"/>
                  </a:cubicBezTo>
                  <a:cubicBezTo>
                    <a:pt x="1130745" y="282245"/>
                    <a:pt x="1119563" y="283410"/>
                    <a:pt x="1109609" y="287676"/>
                  </a:cubicBezTo>
                  <a:cubicBezTo>
                    <a:pt x="1095531" y="293709"/>
                    <a:pt x="1083182" y="303824"/>
                    <a:pt x="1068512" y="308225"/>
                  </a:cubicBezTo>
                  <a:cubicBezTo>
                    <a:pt x="1048559" y="314211"/>
                    <a:pt x="1027415" y="315074"/>
                    <a:pt x="1006867" y="318499"/>
                  </a:cubicBezTo>
                  <a:cubicBezTo>
                    <a:pt x="957276" y="335029"/>
                    <a:pt x="988267" y="332073"/>
                    <a:pt x="924674" y="308225"/>
                  </a:cubicBezTo>
                  <a:cubicBezTo>
                    <a:pt x="887354" y="294230"/>
                    <a:pt x="893852" y="309763"/>
                    <a:pt x="893852" y="277402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B5C4699-9655-4724-A7D4-324F3D131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670" y="2187790"/>
              <a:ext cx="3403345" cy="1028013"/>
            </a:xfrm>
            <a:prstGeom prst="rect">
              <a:avLst/>
            </a:prstGeom>
          </p:spPr>
        </p:pic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09B8155-669F-42F5-A4D5-E26C86C65AF3}"/>
              </a:ext>
            </a:extLst>
          </p:cNvPr>
          <p:cNvGrpSpPr/>
          <p:nvPr/>
        </p:nvGrpSpPr>
        <p:grpSpPr>
          <a:xfrm>
            <a:off x="49794" y="4544551"/>
            <a:ext cx="5499991" cy="1966565"/>
            <a:chOff x="347405" y="1479475"/>
            <a:chExt cx="5499991" cy="196656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F25148-DAA9-475A-8F31-879810AA38FA}"/>
                </a:ext>
              </a:extLst>
            </p:cNvPr>
            <p:cNvSpPr txBox="1"/>
            <p:nvPr/>
          </p:nvSpPr>
          <p:spPr>
            <a:xfrm>
              <a:off x="2381687" y="3045930"/>
              <a:ext cx="3465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2-bromo-8-methylnonane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6E83FBD-46E8-4701-BFE0-1AF62F2517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405" y="3103125"/>
              <a:ext cx="666495" cy="30755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E1A7C9E-E1D4-48F6-93EE-64F1E8F8F265}"/>
                </a:ext>
              </a:extLst>
            </p:cNvPr>
            <p:cNvSpPr/>
            <p:nvPr/>
          </p:nvSpPr>
          <p:spPr>
            <a:xfrm>
              <a:off x="1164359" y="285287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9D0E26F-2A88-4B48-B10D-61467CCE8B0A}"/>
                </a:ext>
              </a:extLst>
            </p:cNvPr>
            <p:cNvSpPr/>
            <p:nvPr/>
          </p:nvSpPr>
          <p:spPr>
            <a:xfrm>
              <a:off x="1394901" y="197078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38E587B-2421-4FB5-BD84-896420F34E0A}"/>
                </a:ext>
              </a:extLst>
            </p:cNvPr>
            <p:cNvSpPr/>
            <p:nvPr/>
          </p:nvSpPr>
          <p:spPr>
            <a:xfrm>
              <a:off x="1954980" y="171308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8F2F872-79B9-4CB3-8DEC-40663F02D933}"/>
                </a:ext>
              </a:extLst>
            </p:cNvPr>
            <p:cNvSpPr/>
            <p:nvPr/>
          </p:nvSpPr>
          <p:spPr>
            <a:xfrm>
              <a:off x="2490286" y="201857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FF694919-6F54-4E48-A9F3-90DE5C792B9A}"/>
                </a:ext>
              </a:extLst>
            </p:cNvPr>
            <p:cNvSpPr/>
            <p:nvPr/>
          </p:nvSpPr>
          <p:spPr>
            <a:xfrm>
              <a:off x="2991078" y="1731201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C2169CF-2584-4782-AB94-00D17A01ED23}"/>
                </a:ext>
              </a:extLst>
            </p:cNvPr>
            <p:cNvSpPr/>
            <p:nvPr/>
          </p:nvSpPr>
          <p:spPr>
            <a:xfrm>
              <a:off x="3450817" y="197231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5DE6D0F-BE6F-491D-A74A-ACB0EBEDCE54}"/>
                </a:ext>
              </a:extLst>
            </p:cNvPr>
            <p:cNvSpPr/>
            <p:nvPr/>
          </p:nvSpPr>
          <p:spPr>
            <a:xfrm>
              <a:off x="4000826" y="170041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E332BCF-DF43-42C5-805D-FD7CF3065B6B}"/>
                </a:ext>
              </a:extLst>
            </p:cNvPr>
            <p:cNvSpPr/>
            <p:nvPr/>
          </p:nvSpPr>
          <p:spPr>
            <a:xfrm>
              <a:off x="5046994" y="1752961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C9C0171-67E0-4B27-9320-0CD3D182FC88}"/>
                </a:ext>
              </a:extLst>
            </p:cNvPr>
            <p:cNvSpPr/>
            <p:nvPr/>
          </p:nvSpPr>
          <p:spPr>
            <a:xfrm>
              <a:off x="4497994" y="203572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1BC0AA9-9AB2-47E3-8A3A-3DFE5B33DD57}"/>
                </a:ext>
              </a:extLst>
            </p:cNvPr>
            <p:cNvSpPr/>
            <p:nvPr/>
          </p:nvSpPr>
          <p:spPr>
            <a:xfrm>
              <a:off x="1046939" y="1479475"/>
              <a:ext cx="4501107" cy="1890445"/>
            </a:xfrm>
            <a:custGeom>
              <a:avLst/>
              <a:gdLst>
                <a:gd name="connsiteX0" fmla="*/ 422266 w 4501107"/>
                <a:gd name="connsiteY0" fmla="*/ 339047 h 1890445"/>
                <a:gd name="connsiteX1" fmla="*/ 370895 w 4501107"/>
                <a:gd name="connsiteY1" fmla="*/ 369869 h 1890445"/>
                <a:gd name="connsiteX2" fmla="*/ 278428 w 4501107"/>
                <a:gd name="connsiteY2" fmla="*/ 462337 h 1890445"/>
                <a:gd name="connsiteX3" fmla="*/ 237331 w 4501107"/>
                <a:gd name="connsiteY3" fmla="*/ 503433 h 1890445"/>
                <a:gd name="connsiteX4" fmla="*/ 216783 w 4501107"/>
                <a:gd name="connsiteY4" fmla="*/ 523982 h 1890445"/>
                <a:gd name="connsiteX5" fmla="*/ 155138 w 4501107"/>
                <a:gd name="connsiteY5" fmla="*/ 595901 h 1890445"/>
                <a:gd name="connsiteX6" fmla="*/ 144864 w 4501107"/>
                <a:gd name="connsiteY6" fmla="*/ 626723 h 1890445"/>
                <a:gd name="connsiteX7" fmla="*/ 124316 w 4501107"/>
                <a:gd name="connsiteY7" fmla="*/ 657546 h 1890445"/>
                <a:gd name="connsiteX8" fmla="*/ 114041 w 4501107"/>
                <a:gd name="connsiteY8" fmla="*/ 708916 h 1890445"/>
                <a:gd name="connsiteX9" fmla="*/ 93493 w 4501107"/>
                <a:gd name="connsiteY9" fmla="*/ 739739 h 1890445"/>
                <a:gd name="connsiteX10" fmla="*/ 52396 w 4501107"/>
                <a:gd name="connsiteY10" fmla="*/ 893851 h 1890445"/>
                <a:gd name="connsiteX11" fmla="*/ 31848 w 4501107"/>
                <a:gd name="connsiteY11" fmla="*/ 986319 h 1890445"/>
                <a:gd name="connsiteX12" fmla="*/ 21574 w 4501107"/>
                <a:gd name="connsiteY12" fmla="*/ 1119883 h 1890445"/>
                <a:gd name="connsiteX13" fmla="*/ 1026 w 4501107"/>
                <a:gd name="connsiteY13" fmla="*/ 1150705 h 1890445"/>
                <a:gd name="connsiteX14" fmla="*/ 11300 w 4501107"/>
                <a:gd name="connsiteY14" fmla="*/ 1582220 h 1890445"/>
                <a:gd name="connsiteX15" fmla="*/ 31848 w 4501107"/>
                <a:gd name="connsiteY15" fmla="*/ 1643865 h 1890445"/>
                <a:gd name="connsiteX16" fmla="*/ 62671 w 4501107"/>
                <a:gd name="connsiteY16" fmla="*/ 1756880 h 1890445"/>
                <a:gd name="connsiteX17" fmla="*/ 72945 w 4501107"/>
                <a:gd name="connsiteY17" fmla="*/ 1787703 h 1890445"/>
                <a:gd name="connsiteX18" fmla="*/ 103767 w 4501107"/>
                <a:gd name="connsiteY18" fmla="*/ 1818525 h 1890445"/>
                <a:gd name="connsiteX19" fmla="*/ 155138 w 4501107"/>
                <a:gd name="connsiteY19" fmla="*/ 1890445 h 1890445"/>
                <a:gd name="connsiteX20" fmla="*/ 504459 w 4501107"/>
                <a:gd name="connsiteY20" fmla="*/ 1869896 h 1890445"/>
                <a:gd name="connsiteX21" fmla="*/ 535282 w 4501107"/>
                <a:gd name="connsiteY21" fmla="*/ 1849348 h 1890445"/>
                <a:gd name="connsiteX22" fmla="*/ 617475 w 4501107"/>
                <a:gd name="connsiteY22" fmla="*/ 1818525 h 1890445"/>
                <a:gd name="connsiteX23" fmla="*/ 689394 w 4501107"/>
                <a:gd name="connsiteY23" fmla="*/ 1756880 h 1890445"/>
                <a:gd name="connsiteX24" fmla="*/ 720217 w 4501107"/>
                <a:gd name="connsiteY24" fmla="*/ 1746606 h 1890445"/>
                <a:gd name="connsiteX25" fmla="*/ 771587 w 4501107"/>
                <a:gd name="connsiteY25" fmla="*/ 1695236 h 1890445"/>
                <a:gd name="connsiteX26" fmla="*/ 802410 w 4501107"/>
                <a:gd name="connsiteY26" fmla="*/ 1684961 h 1890445"/>
                <a:gd name="connsiteX27" fmla="*/ 864055 w 4501107"/>
                <a:gd name="connsiteY27" fmla="*/ 1654139 h 1890445"/>
                <a:gd name="connsiteX28" fmla="*/ 874329 w 4501107"/>
                <a:gd name="connsiteY28" fmla="*/ 1623316 h 1890445"/>
                <a:gd name="connsiteX29" fmla="*/ 894877 w 4501107"/>
                <a:gd name="connsiteY29" fmla="*/ 1592494 h 1890445"/>
                <a:gd name="connsiteX30" fmla="*/ 853781 w 4501107"/>
                <a:gd name="connsiteY30" fmla="*/ 1222624 h 1890445"/>
                <a:gd name="connsiteX31" fmla="*/ 864055 w 4501107"/>
                <a:gd name="connsiteY31" fmla="*/ 1078786 h 1890445"/>
                <a:gd name="connsiteX32" fmla="*/ 966796 w 4501107"/>
                <a:gd name="connsiteY32" fmla="*/ 1089060 h 1890445"/>
                <a:gd name="connsiteX33" fmla="*/ 1018167 w 4501107"/>
                <a:gd name="connsiteY33" fmla="*/ 1109609 h 1890445"/>
                <a:gd name="connsiteX34" fmla="*/ 1110635 w 4501107"/>
                <a:gd name="connsiteY34" fmla="*/ 1150705 h 1890445"/>
                <a:gd name="connsiteX35" fmla="*/ 1172280 w 4501107"/>
                <a:gd name="connsiteY35" fmla="*/ 1202076 h 1890445"/>
                <a:gd name="connsiteX36" fmla="*/ 1244199 w 4501107"/>
                <a:gd name="connsiteY36" fmla="*/ 1263721 h 1890445"/>
                <a:gd name="connsiteX37" fmla="*/ 1295569 w 4501107"/>
                <a:gd name="connsiteY37" fmla="*/ 1273995 h 1890445"/>
                <a:gd name="connsiteX38" fmla="*/ 1326392 w 4501107"/>
                <a:gd name="connsiteY38" fmla="*/ 1294543 h 1890445"/>
                <a:gd name="connsiteX39" fmla="*/ 1973664 w 4501107"/>
                <a:gd name="connsiteY39" fmla="*/ 1315092 h 1890445"/>
                <a:gd name="connsiteX40" fmla="*/ 2631210 w 4501107"/>
                <a:gd name="connsiteY40" fmla="*/ 1284269 h 1890445"/>
                <a:gd name="connsiteX41" fmla="*/ 2692855 w 4501107"/>
                <a:gd name="connsiteY41" fmla="*/ 1232898 h 1890445"/>
                <a:gd name="connsiteX42" fmla="*/ 2775048 w 4501107"/>
                <a:gd name="connsiteY42" fmla="*/ 1222624 h 1890445"/>
                <a:gd name="connsiteX43" fmla="*/ 3031902 w 4501107"/>
                <a:gd name="connsiteY43" fmla="*/ 1212350 h 1890445"/>
                <a:gd name="connsiteX44" fmla="*/ 3062725 w 4501107"/>
                <a:gd name="connsiteY44" fmla="*/ 1243173 h 1890445"/>
                <a:gd name="connsiteX45" fmla="*/ 3093547 w 4501107"/>
                <a:gd name="connsiteY45" fmla="*/ 1263721 h 1890445"/>
                <a:gd name="connsiteX46" fmla="*/ 3432594 w 4501107"/>
                <a:gd name="connsiteY46" fmla="*/ 1253447 h 1890445"/>
                <a:gd name="connsiteX47" fmla="*/ 3576432 w 4501107"/>
                <a:gd name="connsiteY47" fmla="*/ 1232898 h 1890445"/>
                <a:gd name="connsiteX48" fmla="*/ 3699722 w 4501107"/>
                <a:gd name="connsiteY48" fmla="*/ 1222624 h 1890445"/>
                <a:gd name="connsiteX49" fmla="*/ 3761367 w 4501107"/>
                <a:gd name="connsiteY49" fmla="*/ 1202076 h 1890445"/>
                <a:gd name="connsiteX50" fmla="*/ 3823012 w 4501107"/>
                <a:gd name="connsiteY50" fmla="*/ 1191802 h 1890445"/>
                <a:gd name="connsiteX51" fmla="*/ 3864109 w 4501107"/>
                <a:gd name="connsiteY51" fmla="*/ 1160979 h 1890445"/>
                <a:gd name="connsiteX52" fmla="*/ 3946302 w 4501107"/>
                <a:gd name="connsiteY52" fmla="*/ 1140431 h 1890445"/>
                <a:gd name="connsiteX53" fmla="*/ 4007947 w 4501107"/>
                <a:gd name="connsiteY53" fmla="*/ 1109609 h 1890445"/>
                <a:gd name="connsiteX54" fmla="*/ 4079866 w 4501107"/>
                <a:gd name="connsiteY54" fmla="*/ 1068512 h 1890445"/>
                <a:gd name="connsiteX55" fmla="*/ 4162059 w 4501107"/>
                <a:gd name="connsiteY55" fmla="*/ 1037689 h 1890445"/>
                <a:gd name="connsiteX56" fmla="*/ 4233978 w 4501107"/>
                <a:gd name="connsiteY56" fmla="*/ 976045 h 1890445"/>
                <a:gd name="connsiteX57" fmla="*/ 4316172 w 4501107"/>
                <a:gd name="connsiteY57" fmla="*/ 914400 h 1890445"/>
                <a:gd name="connsiteX58" fmla="*/ 4408639 w 4501107"/>
                <a:gd name="connsiteY58" fmla="*/ 832206 h 1890445"/>
                <a:gd name="connsiteX59" fmla="*/ 4439462 w 4501107"/>
                <a:gd name="connsiteY59" fmla="*/ 801384 h 1890445"/>
                <a:gd name="connsiteX60" fmla="*/ 4449736 w 4501107"/>
                <a:gd name="connsiteY60" fmla="*/ 760287 h 1890445"/>
                <a:gd name="connsiteX61" fmla="*/ 4480558 w 4501107"/>
                <a:gd name="connsiteY61" fmla="*/ 698642 h 1890445"/>
                <a:gd name="connsiteX62" fmla="*/ 4501107 w 4501107"/>
                <a:gd name="connsiteY62" fmla="*/ 585627 h 1890445"/>
                <a:gd name="connsiteX63" fmla="*/ 4490832 w 4501107"/>
                <a:gd name="connsiteY63" fmla="*/ 359595 h 1890445"/>
                <a:gd name="connsiteX64" fmla="*/ 4470284 w 4501107"/>
                <a:gd name="connsiteY64" fmla="*/ 328773 h 1890445"/>
                <a:gd name="connsiteX65" fmla="*/ 4460010 w 4501107"/>
                <a:gd name="connsiteY65" fmla="*/ 297950 h 1890445"/>
                <a:gd name="connsiteX66" fmla="*/ 4439462 w 4501107"/>
                <a:gd name="connsiteY66" fmla="*/ 267128 h 1890445"/>
                <a:gd name="connsiteX67" fmla="*/ 4377817 w 4501107"/>
                <a:gd name="connsiteY67" fmla="*/ 205483 h 1890445"/>
                <a:gd name="connsiteX68" fmla="*/ 4346994 w 4501107"/>
                <a:gd name="connsiteY68" fmla="*/ 174660 h 1890445"/>
                <a:gd name="connsiteX69" fmla="*/ 4305898 w 4501107"/>
                <a:gd name="connsiteY69" fmla="*/ 143838 h 1890445"/>
                <a:gd name="connsiteX70" fmla="*/ 4244253 w 4501107"/>
                <a:gd name="connsiteY70" fmla="*/ 92467 h 1890445"/>
                <a:gd name="connsiteX71" fmla="*/ 4213430 w 4501107"/>
                <a:gd name="connsiteY71" fmla="*/ 82193 h 1890445"/>
                <a:gd name="connsiteX72" fmla="*/ 4131237 w 4501107"/>
                <a:gd name="connsiteY72" fmla="*/ 51370 h 1890445"/>
                <a:gd name="connsiteX73" fmla="*/ 4007947 w 4501107"/>
                <a:gd name="connsiteY73" fmla="*/ 0 h 1890445"/>
                <a:gd name="connsiteX74" fmla="*/ 3915480 w 4501107"/>
                <a:gd name="connsiteY74" fmla="*/ 10274 h 1890445"/>
                <a:gd name="connsiteX75" fmla="*/ 3874383 w 4501107"/>
                <a:gd name="connsiteY75" fmla="*/ 30822 h 1890445"/>
                <a:gd name="connsiteX76" fmla="*/ 3843561 w 4501107"/>
                <a:gd name="connsiteY76" fmla="*/ 41096 h 1890445"/>
                <a:gd name="connsiteX77" fmla="*/ 3761367 w 4501107"/>
                <a:gd name="connsiteY77" fmla="*/ 102741 h 1890445"/>
                <a:gd name="connsiteX78" fmla="*/ 3483965 w 4501107"/>
                <a:gd name="connsiteY78" fmla="*/ 92467 h 1890445"/>
                <a:gd name="connsiteX79" fmla="*/ 3165466 w 4501107"/>
                <a:gd name="connsiteY79" fmla="*/ 82193 h 1890445"/>
                <a:gd name="connsiteX80" fmla="*/ 2805871 w 4501107"/>
                <a:gd name="connsiteY80" fmla="*/ 51370 h 1890445"/>
                <a:gd name="connsiteX81" fmla="*/ 2744226 w 4501107"/>
                <a:gd name="connsiteY81" fmla="*/ 30822 h 1890445"/>
                <a:gd name="connsiteX82" fmla="*/ 2703129 w 4501107"/>
                <a:gd name="connsiteY82" fmla="*/ 20548 h 1890445"/>
                <a:gd name="connsiteX83" fmla="*/ 2641484 w 4501107"/>
                <a:gd name="connsiteY83" fmla="*/ 0 h 1890445"/>
                <a:gd name="connsiteX84" fmla="*/ 1819552 w 4501107"/>
                <a:gd name="connsiteY84" fmla="*/ 10274 h 1890445"/>
                <a:gd name="connsiteX85" fmla="*/ 1778455 w 4501107"/>
                <a:gd name="connsiteY85" fmla="*/ 30822 h 1890445"/>
                <a:gd name="connsiteX86" fmla="*/ 1747632 w 4501107"/>
                <a:gd name="connsiteY86" fmla="*/ 41096 h 1890445"/>
                <a:gd name="connsiteX87" fmla="*/ 1696262 w 4501107"/>
                <a:gd name="connsiteY87" fmla="*/ 61645 h 1890445"/>
                <a:gd name="connsiteX88" fmla="*/ 977071 w 4501107"/>
                <a:gd name="connsiteY88" fmla="*/ 71919 h 1890445"/>
                <a:gd name="connsiteX89" fmla="*/ 946248 w 4501107"/>
                <a:gd name="connsiteY89" fmla="*/ 92467 h 1890445"/>
                <a:gd name="connsiteX90" fmla="*/ 915426 w 4501107"/>
                <a:gd name="connsiteY90" fmla="*/ 102741 h 1890445"/>
                <a:gd name="connsiteX91" fmla="*/ 761313 w 4501107"/>
                <a:gd name="connsiteY91" fmla="*/ 123289 h 1890445"/>
                <a:gd name="connsiteX92" fmla="*/ 709943 w 4501107"/>
                <a:gd name="connsiteY92" fmla="*/ 133564 h 1890445"/>
                <a:gd name="connsiteX93" fmla="*/ 679120 w 4501107"/>
                <a:gd name="connsiteY93" fmla="*/ 154112 h 1890445"/>
                <a:gd name="connsiteX94" fmla="*/ 648298 w 4501107"/>
                <a:gd name="connsiteY94" fmla="*/ 184934 h 1890445"/>
                <a:gd name="connsiteX95" fmla="*/ 617475 w 4501107"/>
                <a:gd name="connsiteY95" fmla="*/ 195209 h 1890445"/>
                <a:gd name="connsiteX96" fmla="*/ 576378 w 4501107"/>
                <a:gd name="connsiteY96" fmla="*/ 246579 h 1890445"/>
                <a:gd name="connsiteX97" fmla="*/ 545556 w 4501107"/>
                <a:gd name="connsiteY97" fmla="*/ 277402 h 1890445"/>
                <a:gd name="connsiteX98" fmla="*/ 494185 w 4501107"/>
                <a:gd name="connsiteY98" fmla="*/ 339047 h 1890445"/>
                <a:gd name="connsiteX99" fmla="*/ 463363 w 4501107"/>
                <a:gd name="connsiteY99" fmla="*/ 349321 h 1890445"/>
                <a:gd name="connsiteX100" fmla="*/ 340073 w 4501107"/>
                <a:gd name="connsiteY100" fmla="*/ 369869 h 1890445"/>
                <a:gd name="connsiteX101" fmla="*/ 309250 w 4501107"/>
                <a:gd name="connsiteY101" fmla="*/ 472611 h 189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4501107" h="1890445">
                  <a:moveTo>
                    <a:pt x="422266" y="339047"/>
                  </a:moveTo>
                  <a:cubicBezTo>
                    <a:pt x="405142" y="349321"/>
                    <a:pt x="386350" y="357224"/>
                    <a:pt x="370895" y="369869"/>
                  </a:cubicBezTo>
                  <a:cubicBezTo>
                    <a:pt x="370877" y="369884"/>
                    <a:pt x="293848" y="446917"/>
                    <a:pt x="278428" y="462337"/>
                  </a:cubicBezTo>
                  <a:lnTo>
                    <a:pt x="237331" y="503433"/>
                  </a:lnTo>
                  <a:cubicBezTo>
                    <a:pt x="230481" y="510283"/>
                    <a:pt x="222595" y="516233"/>
                    <a:pt x="216783" y="523982"/>
                  </a:cubicBezTo>
                  <a:cubicBezTo>
                    <a:pt x="177243" y="576702"/>
                    <a:pt x="198069" y="552970"/>
                    <a:pt x="155138" y="595901"/>
                  </a:cubicBezTo>
                  <a:cubicBezTo>
                    <a:pt x="151713" y="606175"/>
                    <a:pt x="149707" y="617037"/>
                    <a:pt x="144864" y="626723"/>
                  </a:cubicBezTo>
                  <a:cubicBezTo>
                    <a:pt x="139342" y="637768"/>
                    <a:pt x="128652" y="645984"/>
                    <a:pt x="124316" y="657546"/>
                  </a:cubicBezTo>
                  <a:cubicBezTo>
                    <a:pt x="118184" y="673897"/>
                    <a:pt x="120173" y="692565"/>
                    <a:pt x="114041" y="708916"/>
                  </a:cubicBezTo>
                  <a:cubicBezTo>
                    <a:pt x="109705" y="720478"/>
                    <a:pt x="98242" y="728341"/>
                    <a:pt x="93493" y="739739"/>
                  </a:cubicBezTo>
                  <a:cubicBezTo>
                    <a:pt x="55353" y="831277"/>
                    <a:pt x="68481" y="813426"/>
                    <a:pt x="52396" y="893851"/>
                  </a:cubicBezTo>
                  <a:cubicBezTo>
                    <a:pt x="46204" y="924812"/>
                    <a:pt x="38697" y="955496"/>
                    <a:pt x="31848" y="986319"/>
                  </a:cubicBezTo>
                  <a:cubicBezTo>
                    <a:pt x="28423" y="1030840"/>
                    <a:pt x="29803" y="1075995"/>
                    <a:pt x="21574" y="1119883"/>
                  </a:cubicBezTo>
                  <a:cubicBezTo>
                    <a:pt x="19298" y="1132019"/>
                    <a:pt x="1300" y="1138360"/>
                    <a:pt x="1026" y="1150705"/>
                  </a:cubicBezTo>
                  <a:cubicBezTo>
                    <a:pt x="-2170" y="1294549"/>
                    <a:pt x="2325" y="1438621"/>
                    <a:pt x="11300" y="1582220"/>
                  </a:cubicBezTo>
                  <a:cubicBezTo>
                    <a:pt x="12651" y="1603838"/>
                    <a:pt x="26595" y="1622852"/>
                    <a:pt x="31848" y="1643865"/>
                  </a:cubicBezTo>
                  <a:cubicBezTo>
                    <a:pt x="69106" y="1792901"/>
                    <a:pt x="13180" y="1624906"/>
                    <a:pt x="62671" y="1756880"/>
                  </a:cubicBezTo>
                  <a:cubicBezTo>
                    <a:pt x="66474" y="1767020"/>
                    <a:pt x="66938" y="1778692"/>
                    <a:pt x="72945" y="1787703"/>
                  </a:cubicBezTo>
                  <a:cubicBezTo>
                    <a:pt x="81004" y="1799792"/>
                    <a:pt x="95322" y="1806702"/>
                    <a:pt x="103767" y="1818525"/>
                  </a:cubicBezTo>
                  <a:cubicBezTo>
                    <a:pt x="171386" y="1913191"/>
                    <a:pt x="74997" y="1810301"/>
                    <a:pt x="155138" y="1890445"/>
                  </a:cubicBezTo>
                  <a:cubicBezTo>
                    <a:pt x="271578" y="1883595"/>
                    <a:pt x="388493" y="1882433"/>
                    <a:pt x="504459" y="1869896"/>
                  </a:cubicBezTo>
                  <a:cubicBezTo>
                    <a:pt x="516736" y="1868569"/>
                    <a:pt x="524237" y="1854870"/>
                    <a:pt x="535282" y="1849348"/>
                  </a:cubicBezTo>
                  <a:cubicBezTo>
                    <a:pt x="627556" y="1803212"/>
                    <a:pt x="481193" y="1894237"/>
                    <a:pt x="617475" y="1818525"/>
                  </a:cubicBezTo>
                  <a:cubicBezTo>
                    <a:pt x="729732" y="1756160"/>
                    <a:pt x="595946" y="1819179"/>
                    <a:pt x="689394" y="1756880"/>
                  </a:cubicBezTo>
                  <a:cubicBezTo>
                    <a:pt x="698405" y="1750873"/>
                    <a:pt x="709943" y="1750031"/>
                    <a:pt x="720217" y="1746606"/>
                  </a:cubicBezTo>
                  <a:cubicBezTo>
                    <a:pt x="737340" y="1729483"/>
                    <a:pt x="752214" y="1709766"/>
                    <a:pt x="771587" y="1695236"/>
                  </a:cubicBezTo>
                  <a:cubicBezTo>
                    <a:pt x="780251" y="1688738"/>
                    <a:pt x="792723" y="1689804"/>
                    <a:pt x="802410" y="1684961"/>
                  </a:cubicBezTo>
                  <a:cubicBezTo>
                    <a:pt x="882070" y="1645130"/>
                    <a:pt x="786586" y="1679961"/>
                    <a:pt x="864055" y="1654139"/>
                  </a:cubicBezTo>
                  <a:cubicBezTo>
                    <a:pt x="867480" y="1643865"/>
                    <a:pt x="869486" y="1633003"/>
                    <a:pt x="874329" y="1623316"/>
                  </a:cubicBezTo>
                  <a:cubicBezTo>
                    <a:pt x="879851" y="1612272"/>
                    <a:pt x="894491" y="1604836"/>
                    <a:pt x="894877" y="1592494"/>
                  </a:cubicBezTo>
                  <a:cubicBezTo>
                    <a:pt x="903555" y="1314796"/>
                    <a:pt x="918539" y="1373727"/>
                    <a:pt x="853781" y="1222624"/>
                  </a:cubicBezTo>
                  <a:cubicBezTo>
                    <a:pt x="857206" y="1174678"/>
                    <a:pt x="833006" y="1115481"/>
                    <a:pt x="864055" y="1078786"/>
                  </a:cubicBezTo>
                  <a:cubicBezTo>
                    <a:pt x="886287" y="1052512"/>
                    <a:pt x="933047" y="1082310"/>
                    <a:pt x="966796" y="1089060"/>
                  </a:cubicBezTo>
                  <a:cubicBezTo>
                    <a:pt x="984881" y="1092677"/>
                    <a:pt x="1001377" y="1101977"/>
                    <a:pt x="1018167" y="1109609"/>
                  </a:cubicBezTo>
                  <a:cubicBezTo>
                    <a:pt x="1116240" y="1154188"/>
                    <a:pt x="1045411" y="1128964"/>
                    <a:pt x="1110635" y="1150705"/>
                  </a:cubicBezTo>
                  <a:cubicBezTo>
                    <a:pt x="1217509" y="1257582"/>
                    <a:pt x="1072155" y="1116255"/>
                    <a:pt x="1172280" y="1202076"/>
                  </a:cubicBezTo>
                  <a:cubicBezTo>
                    <a:pt x="1192323" y="1219256"/>
                    <a:pt x="1216240" y="1253237"/>
                    <a:pt x="1244199" y="1263721"/>
                  </a:cubicBezTo>
                  <a:cubicBezTo>
                    <a:pt x="1260550" y="1269852"/>
                    <a:pt x="1278446" y="1270570"/>
                    <a:pt x="1295569" y="1273995"/>
                  </a:cubicBezTo>
                  <a:cubicBezTo>
                    <a:pt x="1305843" y="1280844"/>
                    <a:pt x="1315348" y="1289021"/>
                    <a:pt x="1326392" y="1294543"/>
                  </a:cubicBezTo>
                  <a:cubicBezTo>
                    <a:pt x="1540382" y="1401538"/>
                    <a:pt x="1624001" y="1321336"/>
                    <a:pt x="1973664" y="1315092"/>
                  </a:cubicBezTo>
                  <a:cubicBezTo>
                    <a:pt x="2231344" y="1229196"/>
                    <a:pt x="1944242" y="1318054"/>
                    <a:pt x="2631210" y="1284269"/>
                  </a:cubicBezTo>
                  <a:cubicBezTo>
                    <a:pt x="2657881" y="1282957"/>
                    <a:pt x="2672412" y="1240332"/>
                    <a:pt x="2692855" y="1232898"/>
                  </a:cubicBezTo>
                  <a:cubicBezTo>
                    <a:pt x="2718803" y="1223462"/>
                    <a:pt x="2747650" y="1226049"/>
                    <a:pt x="2775048" y="1222624"/>
                  </a:cubicBezTo>
                  <a:cubicBezTo>
                    <a:pt x="2880433" y="1187496"/>
                    <a:pt x="2869442" y="1182812"/>
                    <a:pt x="3031902" y="1212350"/>
                  </a:cubicBezTo>
                  <a:cubicBezTo>
                    <a:pt x="3046198" y="1214949"/>
                    <a:pt x="3051563" y="1233871"/>
                    <a:pt x="3062725" y="1243173"/>
                  </a:cubicBezTo>
                  <a:cubicBezTo>
                    <a:pt x="3072211" y="1251078"/>
                    <a:pt x="3083273" y="1256872"/>
                    <a:pt x="3093547" y="1263721"/>
                  </a:cubicBezTo>
                  <a:cubicBezTo>
                    <a:pt x="3206563" y="1260296"/>
                    <a:pt x="3319756" y="1260650"/>
                    <a:pt x="3432594" y="1253447"/>
                  </a:cubicBezTo>
                  <a:cubicBezTo>
                    <a:pt x="3480928" y="1250362"/>
                    <a:pt x="3528318" y="1238450"/>
                    <a:pt x="3576432" y="1232898"/>
                  </a:cubicBezTo>
                  <a:cubicBezTo>
                    <a:pt x="3617399" y="1228171"/>
                    <a:pt x="3658625" y="1226049"/>
                    <a:pt x="3699722" y="1222624"/>
                  </a:cubicBezTo>
                  <a:cubicBezTo>
                    <a:pt x="3720270" y="1215775"/>
                    <a:pt x="3740354" y="1207329"/>
                    <a:pt x="3761367" y="1202076"/>
                  </a:cubicBezTo>
                  <a:cubicBezTo>
                    <a:pt x="3781577" y="1197024"/>
                    <a:pt x="3803670" y="1199539"/>
                    <a:pt x="3823012" y="1191802"/>
                  </a:cubicBezTo>
                  <a:cubicBezTo>
                    <a:pt x="3838911" y="1185442"/>
                    <a:pt x="3848302" y="1167565"/>
                    <a:pt x="3864109" y="1160979"/>
                  </a:cubicBezTo>
                  <a:cubicBezTo>
                    <a:pt x="3890177" y="1150117"/>
                    <a:pt x="3919706" y="1149929"/>
                    <a:pt x="3946302" y="1140431"/>
                  </a:cubicBezTo>
                  <a:cubicBezTo>
                    <a:pt x="3967937" y="1132704"/>
                    <a:pt x="3987399" y="1119883"/>
                    <a:pt x="4007947" y="1109609"/>
                  </a:cubicBezTo>
                  <a:cubicBezTo>
                    <a:pt x="4066499" y="1051055"/>
                    <a:pt x="4007427" y="1099556"/>
                    <a:pt x="4079866" y="1068512"/>
                  </a:cubicBezTo>
                  <a:cubicBezTo>
                    <a:pt x="4172466" y="1028827"/>
                    <a:pt x="4031765" y="1063750"/>
                    <a:pt x="4162059" y="1037689"/>
                  </a:cubicBezTo>
                  <a:cubicBezTo>
                    <a:pt x="4260926" y="938825"/>
                    <a:pt x="4115338" y="1081503"/>
                    <a:pt x="4233978" y="976045"/>
                  </a:cubicBezTo>
                  <a:cubicBezTo>
                    <a:pt x="4304812" y="913081"/>
                    <a:pt x="4257096" y="934092"/>
                    <a:pt x="4316172" y="914400"/>
                  </a:cubicBezTo>
                  <a:cubicBezTo>
                    <a:pt x="4376643" y="869045"/>
                    <a:pt x="4345157" y="895687"/>
                    <a:pt x="4408639" y="832206"/>
                  </a:cubicBezTo>
                  <a:lnTo>
                    <a:pt x="4439462" y="801384"/>
                  </a:lnTo>
                  <a:cubicBezTo>
                    <a:pt x="4442887" y="787685"/>
                    <a:pt x="4444174" y="773266"/>
                    <a:pt x="4449736" y="760287"/>
                  </a:cubicBezTo>
                  <a:cubicBezTo>
                    <a:pt x="4474230" y="703133"/>
                    <a:pt x="4468187" y="756371"/>
                    <a:pt x="4480558" y="698642"/>
                  </a:cubicBezTo>
                  <a:cubicBezTo>
                    <a:pt x="4488581" y="661203"/>
                    <a:pt x="4494257" y="623299"/>
                    <a:pt x="4501107" y="585627"/>
                  </a:cubicBezTo>
                  <a:cubicBezTo>
                    <a:pt x="4497682" y="510283"/>
                    <a:pt x="4499818" y="434480"/>
                    <a:pt x="4490832" y="359595"/>
                  </a:cubicBezTo>
                  <a:cubicBezTo>
                    <a:pt x="4489361" y="347335"/>
                    <a:pt x="4475806" y="339817"/>
                    <a:pt x="4470284" y="328773"/>
                  </a:cubicBezTo>
                  <a:cubicBezTo>
                    <a:pt x="4465441" y="319086"/>
                    <a:pt x="4464853" y="307637"/>
                    <a:pt x="4460010" y="297950"/>
                  </a:cubicBezTo>
                  <a:cubicBezTo>
                    <a:pt x="4454488" y="286906"/>
                    <a:pt x="4444984" y="278172"/>
                    <a:pt x="4439462" y="267128"/>
                  </a:cubicBezTo>
                  <a:cubicBezTo>
                    <a:pt x="4405654" y="199512"/>
                    <a:pt x="4470221" y="274787"/>
                    <a:pt x="4377817" y="205483"/>
                  </a:cubicBezTo>
                  <a:cubicBezTo>
                    <a:pt x="4366193" y="196765"/>
                    <a:pt x="4358026" y="184116"/>
                    <a:pt x="4346994" y="174660"/>
                  </a:cubicBezTo>
                  <a:cubicBezTo>
                    <a:pt x="4333993" y="163516"/>
                    <a:pt x="4319052" y="154800"/>
                    <a:pt x="4305898" y="143838"/>
                  </a:cubicBezTo>
                  <a:cubicBezTo>
                    <a:pt x="4271301" y="115007"/>
                    <a:pt x="4296528" y="122338"/>
                    <a:pt x="4244253" y="92467"/>
                  </a:cubicBezTo>
                  <a:cubicBezTo>
                    <a:pt x="4234850" y="87094"/>
                    <a:pt x="4223704" y="85618"/>
                    <a:pt x="4213430" y="82193"/>
                  </a:cubicBezTo>
                  <a:cubicBezTo>
                    <a:pt x="4146199" y="37372"/>
                    <a:pt x="4225659" y="84695"/>
                    <a:pt x="4131237" y="51370"/>
                  </a:cubicBezTo>
                  <a:cubicBezTo>
                    <a:pt x="4089254" y="36552"/>
                    <a:pt x="4007947" y="0"/>
                    <a:pt x="4007947" y="0"/>
                  </a:cubicBezTo>
                  <a:cubicBezTo>
                    <a:pt x="3977125" y="3425"/>
                    <a:pt x="3945698" y="3301"/>
                    <a:pt x="3915480" y="10274"/>
                  </a:cubicBezTo>
                  <a:cubicBezTo>
                    <a:pt x="3900556" y="13718"/>
                    <a:pt x="3888461" y="24789"/>
                    <a:pt x="3874383" y="30822"/>
                  </a:cubicBezTo>
                  <a:cubicBezTo>
                    <a:pt x="3864429" y="35088"/>
                    <a:pt x="3853835" y="37671"/>
                    <a:pt x="3843561" y="41096"/>
                  </a:cubicBezTo>
                  <a:cubicBezTo>
                    <a:pt x="3784532" y="100125"/>
                    <a:pt x="3815164" y="84809"/>
                    <a:pt x="3761367" y="102741"/>
                  </a:cubicBezTo>
                  <a:lnTo>
                    <a:pt x="3483965" y="92467"/>
                  </a:lnTo>
                  <a:cubicBezTo>
                    <a:pt x="3377807" y="88806"/>
                    <a:pt x="3271541" y="87776"/>
                    <a:pt x="3165466" y="82193"/>
                  </a:cubicBezTo>
                  <a:cubicBezTo>
                    <a:pt x="2991198" y="73021"/>
                    <a:pt x="2944114" y="66732"/>
                    <a:pt x="2805871" y="51370"/>
                  </a:cubicBezTo>
                  <a:cubicBezTo>
                    <a:pt x="2785323" y="44521"/>
                    <a:pt x="2764972" y="37046"/>
                    <a:pt x="2744226" y="30822"/>
                  </a:cubicBezTo>
                  <a:cubicBezTo>
                    <a:pt x="2730701" y="26765"/>
                    <a:pt x="2716654" y="24605"/>
                    <a:pt x="2703129" y="20548"/>
                  </a:cubicBezTo>
                  <a:cubicBezTo>
                    <a:pt x="2682383" y="14324"/>
                    <a:pt x="2662032" y="6849"/>
                    <a:pt x="2641484" y="0"/>
                  </a:cubicBezTo>
                  <a:cubicBezTo>
                    <a:pt x="2367507" y="3425"/>
                    <a:pt x="2093376" y="495"/>
                    <a:pt x="1819552" y="10274"/>
                  </a:cubicBezTo>
                  <a:cubicBezTo>
                    <a:pt x="1804246" y="10821"/>
                    <a:pt x="1792533" y="24789"/>
                    <a:pt x="1778455" y="30822"/>
                  </a:cubicBezTo>
                  <a:cubicBezTo>
                    <a:pt x="1768501" y="35088"/>
                    <a:pt x="1757772" y="37293"/>
                    <a:pt x="1747632" y="41096"/>
                  </a:cubicBezTo>
                  <a:cubicBezTo>
                    <a:pt x="1730364" y="47572"/>
                    <a:pt x="1714690" y="60908"/>
                    <a:pt x="1696262" y="61645"/>
                  </a:cubicBezTo>
                  <a:cubicBezTo>
                    <a:pt x="1456699" y="71228"/>
                    <a:pt x="1216801" y="68494"/>
                    <a:pt x="977071" y="71919"/>
                  </a:cubicBezTo>
                  <a:cubicBezTo>
                    <a:pt x="966797" y="78768"/>
                    <a:pt x="957293" y="86945"/>
                    <a:pt x="946248" y="92467"/>
                  </a:cubicBezTo>
                  <a:cubicBezTo>
                    <a:pt x="936562" y="97310"/>
                    <a:pt x="926108" y="100961"/>
                    <a:pt x="915426" y="102741"/>
                  </a:cubicBezTo>
                  <a:cubicBezTo>
                    <a:pt x="864306" y="111261"/>
                    <a:pt x="812565" y="115601"/>
                    <a:pt x="761313" y="123289"/>
                  </a:cubicBezTo>
                  <a:cubicBezTo>
                    <a:pt x="744044" y="125879"/>
                    <a:pt x="727066" y="130139"/>
                    <a:pt x="709943" y="133564"/>
                  </a:cubicBezTo>
                  <a:cubicBezTo>
                    <a:pt x="699669" y="140413"/>
                    <a:pt x="688606" y="146207"/>
                    <a:pt x="679120" y="154112"/>
                  </a:cubicBezTo>
                  <a:cubicBezTo>
                    <a:pt x="667958" y="163414"/>
                    <a:pt x="660387" y="176874"/>
                    <a:pt x="648298" y="184934"/>
                  </a:cubicBezTo>
                  <a:cubicBezTo>
                    <a:pt x="639287" y="190942"/>
                    <a:pt x="627749" y="191784"/>
                    <a:pt x="617475" y="195209"/>
                  </a:cubicBezTo>
                  <a:cubicBezTo>
                    <a:pt x="603776" y="212332"/>
                    <a:pt x="590818" y="230076"/>
                    <a:pt x="576378" y="246579"/>
                  </a:cubicBezTo>
                  <a:cubicBezTo>
                    <a:pt x="566810" y="257514"/>
                    <a:pt x="554858" y="266240"/>
                    <a:pt x="545556" y="277402"/>
                  </a:cubicBezTo>
                  <a:cubicBezTo>
                    <a:pt x="521865" y="305831"/>
                    <a:pt x="527953" y="316535"/>
                    <a:pt x="494185" y="339047"/>
                  </a:cubicBezTo>
                  <a:cubicBezTo>
                    <a:pt x="485174" y="345054"/>
                    <a:pt x="473982" y="347197"/>
                    <a:pt x="463363" y="349321"/>
                  </a:cubicBezTo>
                  <a:cubicBezTo>
                    <a:pt x="422509" y="357492"/>
                    <a:pt x="381170" y="363020"/>
                    <a:pt x="340073" y="369869"/>
                  </a:cubicBezTo>
                  <a:cubicBezTo>
                    <a:pt x="292299" y="417643"/>
                    <a:pt x="309250" y="386162"/>
                    <a:pt x="309250" y="472611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5CF7CC7E-BD0B-4366-93C1-B89B01F6A43B}"/>
                </a:ext>
              </a:extLst>
            </p:cNvPr>
            <p:cNvSpPr/>
            <p:nvPr/>
          </p:nvSpPr>
          <p:spPr>
            <a:xfrm>
              <a:off x="3492552" y="197326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105E9DA-26CA-4AC8-B880-D69FFE08EF2B}"/>
                </a:ext>
              </a:extLst>
            </p:cNvPr>
            <p:cNvSpPr/>
            <p:nvPr/>
          </p:nvSpPr>
          <p:spPr>
            <a:xfrm>
              <a:off x="4042561" y="170136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pic>
          <p:nvPicPr>
            <p:cNvPr id="4" name="Picture 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485BA9B-F0E1-4CC7-AF1F-AC707D446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60" y="2000425"/>
              <a:ext cx="4532939" cy="1122914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EFC125E3-7533-475D-A5BF-D75C70006465}"/>
              </a:ext>
            </a:extLst>
          </p:cNvPr>
          <p:cNvGrpSpPr/>
          <p:nvPr/>
        </p:nvGrpSpPr>
        <p:grpSpPr>
          <a:xfrm>
            <a:off x="7071399" y="1566957"/>
            <a:ext cx="4933795" cy="3102796"/>
            <a:chOff x="-135765" y="3863079"/>
            <a:chExt cx="4933795" cy="3102796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7D880F8-E130-467E-8504-83B7D066C4F5}"/>
                </a:ext>
              </a:extLst>
            </p:cNvPr>
            <p:cNvSpPr txBox="1"/>
            <p:nvPr/>
          </p:nvSpPr>
          <p:spPr>
            <a:xfrm>
              <a:off x="-135765" y="5754759"/>
              <a:ext cx="3465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4-ethyl-2-methylheptane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F724AD4-076E-4CAE-8F24-754B038EBA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80" y="4615294"/>
              <a:ext cx="666495" cy="307556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1A54B98-2A3B-4E03-BBCA-A941460FD4BA}"/>
                </a:ext>
              </a:extLst>
            </p:cNvPr>
            <p:cNvSpPr/>
            <p:nvPr/>
          </p:nvSpPr>
          <p:spPr>
            <a:xfrm>
              <a:off x="1255229" y="4075356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598A90B-2D98-4A5B-9F51-0E7C16886065}"/>
                </a:ext>
              </a:extLst>
            </p:cNvPr>
            <p:cNvSpPr/>
            <p:nvPr/>
          </p:nvSpPr>
          <p:spPr>
            <a:xfrm>
              <a:off x="2064428" y="4401988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A2324AC-75DE-4187-AF2F-A2DDA1ECCBF1}"/>
                </a:ext>
              </a:extLst>
            </p:cNvPr>
            <p:cNvSpPr/>
            <p:nvPr/>
          </p:nvSpPr>
          <p:spPr>
            <a:xfrm>
              <a:off x="2694914" y="4033564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FFC6D17-015B-4EDC-BB38-F9903544462E}"/>
                </a:ext>
              </a:extLst>
            </p:cNvPr>
            <p:cNvSpPr/>
            <p:nvPr/>
          </p:nvSpPr>
          <p:spPr>
            <a:xfrm>
              <a:off x="3280778" y="4403864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C37BB24-31C7-4DE7-BE25-EA8D4EDDD5AD}"/>
                </a:ext>
              </a:extLst>
            </p:cNvPr>
            <p:cNvSpPr/>
            <p:nvPr/>
          </p:nvSpPr>
          <p:spPr>
            <a:xfrm>
              <a:off x="3409721" y="5209339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74F09E99-C2F9-4AC6-8461-57F7CC6A47AE}"/>
                </a:ext>
              </a:extLst>
            </p:cNvPr>
            <p:cNvSpPr/>
            <p:nvPr/>
          </p:nvSpPr>
          <p:spPr>
            <a:xfrm>
              <a:off x="3938380" y="5487853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7C6CD00-A802-4A3F-B7F5-8717D632838E}"/>
                </a:ext>
              </a:extLst>
            </p:cNvPr>
            <p:cNvSpPr/>
            <p:nvPr/>
          </p:nvSpPr>
          <p:spPr>
            <a:xfrm>
              <a:off x="4153978" y="6318434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4DEC2BE-3E2D-4EDA-93F3-2B5EC022A2EA}"/>
                </a:ext>
              </a:extLst>
            </p:cNvPr>
            <p:cNvSpPr/>
            <p:nvPr/>
          </p:nvSpPr>
          <p:spPr>
            <a:xfrm>
              <a:off x="893852" y="3863079"/>
              <a:ext cx="3760372" cy="3102796"/>
            </a:xfrm>
            <a:custGeom>
              <a:avLst/>
              <a:gdLst>
                <a:gd name="connsiteX0" fmla="*/ 1037690 w 3760372"/>
                <a:gd name="connsiteY0" fmla="*/ 410967 h 3102796"/>
                <a:gd name="connsiteX1" fmla="*/ 976045 w 3760372"/>
                <a:gd name="connsiteY1" fmla="*/ 400692 h 3102796"/>
                <a:gd name="connsiteX2" fmla="*/ 914400 w 3760372"/>
                <a:gd name="connsiteY2" fmla="*/ 318499 h 3102796"/>
                <a:gd name="connsiteX3" fmla="*/ 883577 w 3760372"/>
                <a:gd name="connsiteY3" fmla="*/ 287677 h 3102796"/>
                <a:gd name="connsiteX4" fmla="*/ 770562 w 3760372"/>
                <a:gd name="connsiteY4" fmla="*/ 164387 h 3102796"/>
                <a:gd name="connsiteX5" fmla="*/ 729465 w 3760372"/>
                <a:gd name="connsiteY5" fmla="*/ 154113 h 3102796"/>
                <a:gd name="connsiteX6" fmla="*/ 698643 w 3760372"/>
                <a:gd name="connsiteY6" fmla="*/ 133564 h 3102796"/>
                <a:gd name="connsiteX7" fmla="*/ 647272 w 3760372"/>
                <a:gd name="connsiteY7" fmla="*/ 123290 h 3102796"/>
                <a:gd name="connsiteX8" fmla="*/ 616449 w 3760372"/>
                <a:gd name="connsiteY8" fmla="*/ 92468 h 3102796"/>
                <a:gd name="connsiteX9" fmla="*/ 544530 w 3760372"/>
                <a:gd name="connsiteY9" fmla="*/ 61645 h 3102796"/>
                <a:gd name="connsiteX10" fmla="*/ 452063 w 3760372"/>
                <a:gd name="connsiteY10" fmla="*/ 30823 h 3102796"/>
                <a:gd name="connsiteX11" fmla="*/ 431514 w 3760372"/>
                <a:gd name="connsiteY11" fmla="*/ 10274 h 3102796"/>
                <a:gd name="connsiteX12" fmla="*/ 277402 w 3760372"/>
                <a:gd name="connsiteY12" fmla="*/ 41097 h 3102796"/>
                <a:gd name="connsiteX13" fmla="*/ 184935 w 3760372"/>
                <a:gd name="connsiteY13" fmla="*/ 71919 h 3102796"/>
                <a:gd name="connsiteX14" fmla="*/ 123290 w 3760372"/>
                <a:gd name="connsiteY14" fmla="*/ 133564 h 3102796"/>
                <a:gd name="connsiteX15" fmla="*/ 92467 w 3760372"/>
                <a:gd name="connsiteY15" fmla="*/ 164387 h 3102796"/>
                <a:gd name="connsiteX16" fmla="*/ 61645 w 3760372"/>
                <a:gd name="connsiteY16" fmla="*/ 226032 h 3102796"/>
                <a:gd name="connsiteX17" fmla="*/ 30822 w 3760372"/>
                <a:gd name="connsiteY17" fmla="*/ 256854 h 3102796"/>
                <a:gd name="connsiteX18" fmla="*/ 20548 w 3760372"/>
                <a:gd name="connsiteY18" fmla="*/ 297951 h 3102796"/>
                <a:gd name="connsiteX19" fmla="*/ 0 w 3760372"/>
                <a:gd name="connsiteY19" fmla="*/ 390418 h 3102796"/>
                <a:gd name="connsiteX20" fmla="*/ 30822 w 3760372"/>
                <a:gd name="connsiteY20" fmla="*/ 657546 h 3102796"/>
                <a:gd name="connsiteX21" fmla="*/ 41096 w 3760372"/>
                <a:gd name="connsiteY21" fmla="*/ 698643 h 3102796"/>
                <a:gd name="connsiteX22" fmla="*/ 61645 w 3760372"/>
                <a:gd name="connsiteY22" fmla="*/ 729465 h 3102796"/>
                <a:gd name="connsiteX23" fmla="*/ 71919 w 3760372"/>
                <a:gd name="connsiteY23" fmla="*/ 791110 h 3102796"/>
                <a:gd name="connsiteX24" fmla="*/ 123290 w 3760372"/>
                <a:gd name="connsiteY24" fmla="*/ 842481 h 3102796"/>
                <a:gd name="connsiteX25" fmla="*/ 184935 w 3760372"/>
                <a:gd name="connsiteY25" fmla="*/ 904126 h 3102796"/>
                <a:gd name="connsiteX26" fmla="*/ 256854 w 3760372"/>
                <a:gd name="connsiteY26" fmla="*/ 965771 h 3102796"/>
                <a:gd name="connsiteX27" fmla="*/ 287676 w 3760372"/>
                <a:gd name="connsiteY27" fmla="*/ 976045 h 3102796"/>
                <a:gd name="connsiteX28" fmla="*/ 349321 w 3760372"/>
                <a:gd name="connsiteY28" fmla="*/ 1027416 h 3102796"/>
                <a:gd name="connsiteX29" fmla="*/ 400692 w 3760372"/>
                <a:gd name="connsiteY29" fmla="*/ 1037690 h 3102796"/>
                <a:gd name="connsiteX30" fmla="*/ 462337 w 3760372"/>
                <a:gd name="connsiteY30" fmla="*/ 1068513 h 3102796"/>
                <a:gd name="connsiteX31" fmla="*/ 493159 w 3760372"/>
                <a:gd name="connsiteY31" fmla="*/ 1089061 h 3102796"/>
                <a:gd name="connsiteX32" fmla="*/ 523982 w 3760372"/>
                <a:gd name="connsiteY32" fmla="*/ 1099335 h 3102796"/>
                <a:gd name="connsiteX33" fmla="*/ 565078 w 3760372"/>
                <a:gd name="connsiteY33" fmla="*/ 1119883 h 3102796"/>
                <a:gd name="connsiteX34" fmla="*/ 626723 w 3760372"/>
                <a:gd name="connsiteY34" fmla="*/ 1130158 h 3102796"/>
                <a:gd name="connsiteX35" fmla="*/ 708917 w 3760372"/>
                <a:gd name="connsiteY35" fmla="*/ 1160980 h 3102796"/>
                <a:gd name="connsiteX36" fmla="*/ 750013 w 3760372"/>
                <a:gd name="connsiteY36" fmla="*/ 1181528 h 3102796"/>
                <a:gd name="connsiteX37" fmla="*/ 811658 w 3760372"/>
                <a:gd name="connsiteY37" fmla="*/ 1191802 h 3102796"/>
                <a:gd name="connsiteX38" fmla="*/ 986319 w 3760372"/>
                <a:gd name="connsiteY38" fmla="*/ 1222625 h 3102796"/>
                <a:gd name="connsiteX39" fmla="*/ 1027416 w 3760372"/>
                <a:gd name="connsiteY39" fmla="*/ 1253447 h 3102796"/>
                <a:gd name="connsiteX40" fmla="*/ 1202076 w 3760372"/>
                <a:gd name="connsiteY40" fmla="*/ 1284270 h 3102796"/>
                <a:gd name="connsiteX41" fmla="*/ 1602768 w 3760372"/>
                <a:gd name="connsiteY41" fmla="*/ 1273996 h 3102796"/>
                <a:gd name="connsiteX42" fmla="*/ 1664413 w 3760372"/>
                <a:gd name="connsiteY42" fmla="*/ 1243173 h 3102796"/>
                <a:gd name="connsiteX43" fmla="*/ 1705510 w 3760372"/>
                <a:gd name="connsiteY43" fmla="*/ 1232899 h 3102796"/>
                <a:gd name="connsiteX44" fmla="*/ 1787703 w 3760372"/>
                <a:gd name="connsiteY44" fmla="*/ 1171254 h 3102796"/>
                <a:gd name="connsiteX45" fmla="*/ 1818526 w 3760372"/>
                <a:gd name="connsiteY45" fmla="*/ 1150706 h 3102796"/>
                <a:gd name="connsiteX46" fmla="*/ 1890445 w 3760372"/>
                <a:gd name="connsiteY46" fmla="*/ 1089061 h 3102796"/>
                <a:gd name="connsiteX47" fmla="*/ 1921267 w 3760372"/>
                <a:gd name="connsiteY47" fmla="*/ 1078787 h 3102796"/>
                <a:gd name="connsiteX48" fmla="*/ 1972638 w 3760372"/>
                <a:gd name="connsiteY48" fmla="*/ 1058238 h 3102796"/>
                <a:gd name="connsiteX49" fmla="*/ 2034283 w 3760372"/>
                <a:gd name="connsiteY49" fmla="*/ 1099335 h 3102796"/>
                <a:gd name="connsiteX50" fmla="*/ 2044557 w 3760372"/>
                <a:gd name="connsiteY50" fmla="*/ 1150706 h 3102796"/>
                <a:gd name="connsiteX51" fmla="*/ 2065105 w 3760372"/>
                <a:gd name="connsiteY51" fmla="*/ 1212351 h 3102796"/>
                <a:gd name="connsiteX52" fmla="*/ 2075380 w 3760372"/>
                <a:gd name="connsiteY52" fmla="*/ 1428108 h 3102796"/>
                <a:gd name="connsiteX53" fmla="*/ 2106202 w 3760372"/>
                <a:gd name="connsiteY53" fmla="*/ 1530850 h 3102796"/>
                <a:gd name="connsiteX54" fmla="*/ 2126750 w 3760372"/>
                <a:gd name="connsiteY54" fmla="*/ 1643865 h 3102796"/>
                <a:gd name="connsiteX55" fmla="*/ 2137025 w 3760372"/>
                <a:gd name="connsiteY55" fmla="*/ 1767155 h 3102796"/>
                <a:gd name="connsiteX56" fmla="*/ 2157573 w 3760372"/>
                <a:gd name="connsiteY56" fmla="*/ 1808252 h 3102796"/>
                <a:gd name="connsiteX57" fmla="*/ 2188395 w 3760372"/>
                <a:gd name="connsiteY57" fmla="*/ 1890445 h 3102796"/>
                <a:gd name="connsiteX58" fmla="*/ 2198670 w 3760372"/>
                <a:gd name="connsiteY58" fmla="*/ 1921268 h 3102796"/>
                <a:gd name="connsiteX59" fmla="*/ 2260314 w 3760372"/>
                <a:gd name="connsiteY59" fmla="*/ 1993187 h 3102796"/>
                <a:gd name="connsiteX60" fmla="*/ 2311685 w 3760372"/>
                <a:gd name="connsiteY60" fmla="*/ 2054832 h 3102796"/>
                <a:gd name="connsiteX61" fmla="*/ 2404153 w 3760372"/>
                <a:gd name="connsiteY61" fmla="*/ 2106202 h 3102796"/>
                <a:gd name="connsiteX62" fmla="*/ 2476072 w 3760372"/>
                <a:gd name="connsiteY62" fmla="*/ 2137025 h 3102796"/>
                <a:gd name="connsiteX63" fmla="*/ 2558265 w 3760372"/>
                <a:gd name="connsiteY63" fmla="*/ 2167847 h 3102796"/>
                <a:gd name="connsiteX64" fmla="*/ 2630184 w 3760372"/>
                <a:gd name="connsiteY64" fmla="*/ 2178122 h 3102796"/>
                <a:gd name="connsiteX65" fmla="*/ 2681555 w 3760372"/>
                <a:gd name="connsiteY65" fmla="*/ 2198670 h 3102796"/>
                <a:gd name="connsiteX66" fmla="*/ 2753474 w 3760372"/>
                <a:gd name="connsiteY66" fmla="*/ 2208944 h 3102796"/>
                <a:gd name="connsiteX67" fmla="*/ 2815119 w 3760372"/>
                <a:gd name="connsiteY67" fmla="*/ 2239767 h 3102796"/>
                <a:gd name="connsiteX68" fmla="*/ 2866490 w 3760372"/>
                <a:gd name="connsiteY68" fmla="*/ 2260315 h 3102796"/>
                <a:gd name="connsiteX69" fmla="*/ 2897312 w 3760372"/>
                <a:gd name="connsiteY69" fmla="*/ 2291137 h 3102796"/>
                <a:gd name="connsiteX70" fmla="*/ 2907586 w 3760372"/>
                <a:gd name="connsiteY70" fmla="*/ 2321960 h 3102796"/>
                <a:gd name="connsiteX71" fmla="*/ 2928135 w 3760372"/>
                <a:gd name="connsiteY71" fmla="*/ 2363056 h 3102796"/>
                <a:gd name="connsiteX72" fmla="*/ 2897312 w 3760372"/>
                <a:gd name="connsiteY72" fmla="*/ 2856216 h 3102796"/>
                <a:gd name="connsiteX73" fmla="*/ 2866490 w 3760372"/>
                <a:gd name="connsiteY73" fmla="*/ 2887038 h 3102796"/>
                <a:gd name="connsiteX74" fmla="*/ 2876764 w 3760372"/>
                <a:gd name="connsiteY74" fmla="*/ 3030877 h 3102796"/>
                <a:gd name="connsiteX75" fmla="*/ 2928135 w 3760372"/>
                <a:gd name="connsiteY75" fmla="*/ 3061699 h 3102796"/>
                <a:gd name="connsiteX76" fmla="*/ 3020602 w 3760372"/>
                <a:gd name="connsiteY76" fmla="*/ 3102796 h 3102796"/>
                <a:gd name="connsiteX77" fmla="*/ 3359649 w 3760372"/>
                <a:gd name="connsiteY77" fmla="*/ 3092522 h 3102796"/>
                <a:gd name="connsiteX78" fmla="*/ 3400746 w 3760372"/>
                <a:gd name="connsiteY78" fmla="*/ 3061699 h 3102796"/>
                <a:gd name="connsiteX79" fmla="*/ 3482939 w 3760372"/>
                <a:gd name="connsiteY79" fmla="*/ 3020602 h 3102796"/>
                <a:gd name="connsiteX80" fmla="*/ 3554858 w 3760372"/>
                <a:gd name="connsiteY80" fmla="*/ 2938409 h 3102796"/>
                <a:gd name="connsiteX81" fmla="*/ 3647326 w 3760372"/>
                <a:gd name="connsiteY81" fmla="*/ 2835668 h 3102796"/>
                <a:gd name="connsiteX82" fmla="*/ 3678148 w 3760372"/>
                <a:gd name="connsiteY82" fmla="*/ 2753474 h 3102796"/>
                <a:gd name="connsiteX83" fmla="*/ 3729519 w 3760372"/>
                <a:gd name="connsiteY83" fmla="*/ 2681555 h 3102796"/>
                <a:gd name="connsiteX84" fmla="*/ 3739793 w 3760372"/>
                <a:gd name="connsiteY84" fmla="*/ 2619910 h 3102796"/>
                <a:gd name="connsiteX85" fmla="*/ 3760341 w 3760372"/>
                <a:gd name="connsiteY85" fmla="*/ 2558265 h 3102796"/>
                <a:gd name="connsiteX86" fmla="*/ 3698696 w 3760372"/>
                <a:gd name="connsiteY86" fmla="*/ 2260315 h 3102796"/>
                <a:gd name="connsiteX87" fmla="*/ 3688422 w 3760372"/>
                <a:gd name="connsiteY87" fmla="*/ 2219218 h 3102796"/>
                <a:gd name="connsiteX88" fmla="*/ 3637052 w 3760372"/>
                <a:gd name="connsiteY88" fmla="*/ 2137025 h 3102796"/>
                <a:gd name="connsiteX89" fmla="*/ 3565132 w 3760372"/>
                <a:gd name="connsiteY89" fmla="*/ 2003461 h 3102796"/>
                <a:gd name="connsiteX90" fmla="*/ 3534310 w 3760372"/>
                <a:gd name="connsiteY90" fmla="*/ 1972638 h 3102796"/>
                <a:gd name="connsiteX91" fmla="*/ 3472665 w 3760372"/>
                <a:gd name="connsiteY91" fmla="*/ 1880171 h 3102796"/>
                <a:gd name="connsiteX92" fmla="*/ 3421294 w 3760372"/>
                <a:gd name="connsiteY92" fmla="*/ 1797978 h 3102796"/>
                <a:gd name="connsiteX93" fmla="*/ 3380198 w 3760372"/>
                <a:gd name="connsiteY93" fmla="*/ 1602769 h 3102796"/>
                <a:gd name="connsiteX94" fmla="*/ 3349375 w 3760372"/>
                <a:gd name="connsiteY94" fmla="*/ 1510301 h 3102796"/>
                <a:gd name="connsiteX95" fmla="*/ 3318553 w 3760372"/>
                <a:gd name="connsiteY95" fmla="*/ 1294544 h 3102796"/>
                <a:gd name="connsiteX96" fmla="*/ 3298004 w 3760372"/>
                <a:gd name="connsiteY96" fmla="*/ 1171254 h 3102796"/>
                <a:gd name="connsiteX97" fmla="*/ 3236359 w 3760372"/>
                <a:gd name="connsiteY97" fmla="*/ 1119883 h 3102796"/>
                <a:gd name="connsiteX98" fmla="*/ 3041150 w 3760372"/>
                <a:gd name="connsiteY98" fmla="*/ 1078787 h 3102796"/>
                <a:gd name="connsiteX99" fmla="*/ 2989780 w 3760372"/>
                <a:gd name="connsiteY99" fmla="*/ 1027416 h 3102796"/>
                <a:gd name="connsiteX100" fmla="*/ 2958957 w 3760372"/>
                <a:gd name="connsiteY100" fmla="*/ 996593 h 3102796"/>
                <a:gd name="connsiteX101" fmla="*/ 2917861 w 3760372"/>
                <a:gd name="connsiteY101" fmla="*/ 924674 h 3102796"/>
                <a:gd name="connsiteX102" fmla="*/ 2897312 w 3760372"/>
                <a:gd name="connsiteY102" fmla="*/ 842481 h 3102796"/>
                <a:gd name="connsiteX103" fmla="*/ 2866490 w 3760372"/>
                <a:gd name="connsiteY103" fmla="*/ 780836 h 3102796"/>
                <a:gd name="connsiteX104" fmla="*/ 2835667 w 3760372"/>
                <a:gd name="connsiteY104" fmla="*/ 647272 h 3102796"/>
                <a:gd name="connsiteX105" fmla="*/ 2825393 w 3760372"/>
                <a:gd name="connsiteY105" fmla="*/ 595901 h 3102796"/>
                <a:gd name="connsiteX106" fmla="*/ 2774022 w 3760372"/>
                <a:gd name="connsiteY106" fmla="*/ 565079 h 3102796"/>
                <a:gd name="connsiteX107" fmla="*/ 2732926 w 3760372"/>
                <a:gd name="connsiteY107" fmla="*/ 534256 h 3102796"/>
                <a:gd name="connsiteX108" fmla="*/ 2702103 w 3760372"/>
                <a:gd name="connsiteY108" fmla="*/ 503434 h 3102796"/>
                <a:gd name="connsiteX109" fmla="*/ 2650732 w 3760372"/>
                <a:gd name="connsiteY109" fmla="*/ 493160 h 3102796"/>
                <a:gd name="connsiteX110" fmla="*/ 2619910 w 3760372"/>
                <a:gd name="connsiteY110" fmla="*/ 462337 h 3102796"/>
                <a:gd name="connsiteX111" fmla="*/ 2589087 w 3760372"/>
                <a:gd name="connsiteY111" fmla="*/ 400692 h 3102796"/>
                <a:gd name="connsiteX112" fmla="*/ 2517168 w 3760372"/>
                <a:gd name="connsiteY112" fmla="*/ 349322 h 3102796"/>
                <a:gd name="connsiteX113" fmla="*/ 2486346 w 3760372"/>
                <a:gd name="connsiteY113" fmla="*/ 339047 h 3102796"/>
                <a:gd name="connsiteX114" fmla="*/ 2424701 w 3760372"/>
                <a:gd name="connsiteY114" fmla="*/ 287677 h 3102796"/>
                <a:gd name="connsiteX115" fmla="*/ 2373330 w 3760372"/>
                <a:gd name="connsiteY115" fmla="*/ 277402 h 3102796"/>
                <a:gd name="connsiteX116" fmla="*/ 2332234 w 3760372"/>
                <a:gd name="connsiteY116" fmla="*/ 246580 h 3102796"/>
                <a:gd name="connsiteX117" fmla="*/ 2311685 w 3760372"/>
                <a:gd name="connsiteY117" fmla="*/ 226032 h 3102796"/>
                <a:gd name="connsiteX118" fmla="*/ 2270589 w 3760372"/>
                <a:gd name="connsiteY118" fmla="*/ 215758 h 3102796"/>
                <a:gd name="connsiteX119" fmla="*/ 2239766 w 3760372"/>
                <a:gd name="connsiteY119" fmla="*/ 195209 h 3102796"/>
                <a:gd name="connsiteX120" fmla="*/ 2188395 w 3760372"/>
                <a:gd name="connsiteY120" fmla="*/ 184935 h 3102796"/>
                <a:gd name="connsiteX121" fmla="*/ 2157573 w 3760372"/>
                <a:gd name="connsiteY121" fmla="*/ 154113 h 3102796"/>
                <a:gd name="connsiteX122" fmla="*/ 2095928 w 3760372"/>
                <a:gd name="connsiteY122" fmla="*/ 123290 h 3102796"/>
                <a:gd name="connsiteX123" fmla="*/ 2065105 w 3760372"/>
                <a:gd name="connsiteY123" fmla="*/ 92468 h 3102796"/>
                <a:gd name="connsiteX124" fmla="*/ 1962364 w 3760372"/>
                <a:gd name="connsiteY124" fmla="*/ 61645 h 3102796"/>
                <a:gd name="connsiteX125" fmla="*/ 1910993 w 3760372"/>
                <a:gd name="connsiteY125" fmla="*/ 41097 h 3102796"/>
                <a:gd name="connsiteX126" fmla="*/ 1849348 w 3760372"/>
                <a:gd name="connsiteY126" fmla="*/ 10274 h 3102796"/>
                <a:gd name="connsiteX127" fmla="*/ 1787703 w 3760372"/>
                <a:gd name="connsiteY127" fmla="*/ 0 h 3102796"/>
                <a:gd name="connsiteX128" fmla="*/ 1695236 w 3760372"/>
                <a:gd name="connsiteY128" fmla="*/ 10274 h 3102796"/>
                <a:gd name="connsiteX129" fmla="*/ 1664413 w 3760372"/>
                <a:gd name="connsiteY129" fmla="*/ 20549 h 3102796"/>
                <a:gd name="connsiteX130" fmla="*/ 1561672 w 3760372"/>
                <a:gd name="connsiteY130" fmla="*/ 51371 h 3102796"/>
                <a:gd name="connsiteX131" fmla="*/ 1469204 w 3760372"/>
                <a:gd name="connsiteY131" fmla="*/ 133564 h 3102796"/>
                <a:gd name="connsiteX132" fmla="*/ 1417834 w 3760372"/>
                <a:gd name="connsiteY132" fmla="*/ 143838 h 3102796"/>
                <a:gd name="connsiteX133" fmla="*/ 1407559 w 3760372"/>
                <a:gd name="connsiteY133" fmla="*/ 174661 h 3102796"/>
                <a:gd name="connsiteX134" fmla="*/ 1315092 w 3760372"/>
                <a:gd name="connsiteY134" fmla="*/ 236306 h 3102796"/>
                <a:gd name="connsiteX135" fmla="*/ 1253447 w 3760372"/>
                <a:gd name="connsiteY135" fmla="*/ 267128 h 3102796"/>
                <a:gd name="connsiteX136" fmla="*/ 1191802 w 3760372"/>
                <a:gd name="connsiteY136" fmla="*/ 297951 h 3102796"/>
                <a:gd name="connsiteX137" fmla="*/ 1160980 w 3760372"/>
                <a:gd name="connsiteY137" fmla="*/ 328773 h 3102796"/>
                <a:gd name="connsiteX138" fmla="*/ 1037690 w 3760372"/>
                <a:gd name="connsiteY138" fmla="*/ 359596 h 3102796"/>
                <a:gd name="connsiteX139" fmla="*/ 986319 w 3760372"/>
                <a:gd name="connsiteY139" fmla="*/ 380144 h 3102796"/>
                <a:gd name="connsiteX140" fmla="*/ 955496 w 3760372"/>
                <a:gd name="connsiteY140" fmla="*/ 390418 h 3102796"/>
                <a:gd name="connsiteX141" fmla="*/ 924674 w 3760372"/>
                <a:gd name="connsiteY141" fmla="*/ 410967 h 310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3760372" h="3102796">
                  <a:moveTo>
                    <a:pt x="1037690" y="410967"/>
                  </a:moveTo>
                  <a:cubicBezTo>
                    <a:pt x="1017142" y="407542"/>
                    <a:pt x="995081" y="409153"/>
                    <a:pt x="976045" y="400692"/>
                  </a:cubicBezTo>
                  <a:cubicBezTo>
                    <a:pt x="948739" y="388556"/>
                    <a:pt x="928457" y="337242"/>
                    <a:pt x="914400" y="318499"/>
                  </a:cubicBezTo>
                  <a:cubicBezTo>
                    <a:pt x="905682" y="306875"/>
                    <a:pt x="893033" y="298709"/>
                    <a:pt x="883577" y="287677"/>
                  </a:cubicBezTo>
                  <a:cubicBezTo>
                    <a:pt x="853773" y="252906"/>
                    <a:pt x="809956" y="174235"/>
                    <a:pt x="770562" y="164387"/>
                  </a:cubicBezTo>
                  <a:lnTo>
                    <a:pt x="729465" y="154113"/>
                  </a:lnTo>
                  <a:cubicBezTo>
                    <a:pt x="719191" y="147263"/>
                    <a:pt x="710205" y="137900"/>
                    <a:pt x="698643" y="133564"/>
                  </a:cubicBezTo>
                  <a:cubicBezTo>
                    <a:pt x="682292" y="127432"/>
                    <a:pt x="662891" y="131099"/>
                    <a:pt x="647272" y="123290"/>
                  </a:cubicBezTo>
                  <a:cubicBezTo>
                    <a:pt x="634276" y="116792"/>
                    <a:pt x="628272" y="100913"/>
                    <a:pt x="616449" y="92468"/>
                  </a:cubicBezTo>
                  <a:cubicBezTo>
                    <a:pt x="589859" y="73475"/>
                    <a:pt x="572776" y="72237"/>
                    <a:pt x="544530" y="61645"/>
                  </a:cubicBezTo>
                  <a:cubicBezTo>
                    <a:pt x="467151" y="32628"/>
                    <a:pt x="520926" y="48039"/>
                    <a:pt x="452063" y="30823"/>
                  </a:cubicBezTo>
                  <a:cubicBezTo>
                    <a:pt x="445213" y="23973"/>
                    <a:pt x="441167" y="11078"/>
                    <a:pt x="431514" y="10274"/>
                  </a:cubicBezTo>
                  <a:cubicBezTo>
                    <a:pt x="338824" y="2550"/>
                    <a:pt x="345510" y="18395"/>
                    <a:pt x="277402" y="41097"/>
                  </a:cubicBezTo>
                  <a:cubicBezTo>
                    <a:pt x="144686" y="85335"/>
                    <a:pt x="345708" y="7610"/>
                    <a:pt x="184935" y="71919"/>
                  </a:cubicBezTo>
                  <a:lnTo>
                    <a:pt x="123290" y="133564"/>
                  </a:lnTo>
                  <a:lnTo>
                    <a:pt x="92467" y="164387"/>
                  </a:lnTo>
                  <a:cubicBezTo>
                    <a:pt x="82193" y="184935"/>
                    <a:pt x="74389" y="206917"/>
                    <a:pt x="61645" y="226032"/>
                  </a:cubicBezTo>
                  <a:cubicBezTo>
                    <a:pt x="53585" y="238122"/>
                    <a:pt x="38031" y="244239"/>
                    <a:pt x="30822" y="256854"/>
                  </a:cubicBezTo>
                  <a:cubicBezTo>
                    <a:pt x="23816" y="269114"/>
                    <a:pt x="23723" y="284192"/>
                    <a:pt x="20548" y="297951"/>
                  </a:cubicBezTo>
                  <a:cubicBezTo>
                    <a:pt x="13448" y="328717"/>
                    <a:pt x="6849" y="359596"/>
                    <a:pt x="0" y="390418"/>
                  </a:cubicBezTo>
                  <a:cubicBezTo>
                    <a:pt x="10274" y="479461"/>
                    <a:pt x="18976" y="568699"/>
                    <a:pt x="30822" y="657546"/>
                  </a:cubicBezTo>
                  <a:cubicBezTo>
                    <a:pt x="32688" y="671543"/>
                    <a:pt x="35534" y="685664"/>
                    <a:pt x="41096" y="698643"/>
                  </a:cubicBezTo>
                  <a:cubicBezTo>
                    <a:pt x="45960" y="709993"/>
                    <a:pt x="54795" y="719191"/>
                    <a:pt x="61645" y="729465"/>
                  </a:cubicBezTo>
                  <a:cubicBezTo>
                    <a:pt x="65070" y="750013"/>
                    <a:pt x="61944" y="772822"/>
                    <a:pt x="71919" y="791110"/>
                  </a:cubicBezTo>
                  <a:cubicBezTo>
                    <a:pt x="83515" y="812370"/>
                    <a:pt x="106166" y="825357"/>
                    <a:pt x="123290" y="842481"/>
                  </a:cubicBezTo>
                  <a:lnTo>
                    <a:pt x="184935" y="904126"/>
                  </a:lnTo>
                  <a:cubicBezTo>
                    <a:pt x="209230" y="928421"/>
                    <a:pt x="226095" y="948194"/>
                    <a:pt x="256854" y="965771"/>
                  </a:cubicBezTo>
                  <a:cubicBezTo>
                    <a:pt x="266257" y="971144"/>
                    <a:pt x="277402" y="972620"/>
                    <a:pt x="287676" y="976045"/>
                  </a:cubicBezTo>
                  <a:cubicBezTo>
                    <a:pt x="303665" y="992034"/>
                    <a:pt x="326435" y="1018834"/>
                    <a:pt x="349321" y="1027416"/>
                  </a:cubicBezTo>
                  <a:cubicBezTo>
                    <a:pt x="365672" y="1033548"/>
                    <a:pt x="383568" y="1034265"/>
                    <a:pt x="400692" y="1037690"/>
                  </a:cubicBezTo>
                  <a:cubicBezTo>
                    <a:pt x="489022" y="1096576"/>
                    <a:pt x="377264" y="1025976"/>
                    <a:pt x="462337" y="1068513"/>
                  </a:cubicBezTo>
                  <a:cubicBezTo>
                    <a:pt x="473381" y="1074035"/>
                    <a:pt x="482115" y="1083539"/>
                    <a:pt x="493159" y="1089061"/>
                  </a:cubicBezTo>
                  <a:cubicBezTo>
                    <a:pt x="502846" y="1093904"/>
                    <a:pt x="514028" y="1095069"/>
                    <a:pt x="523982" y="1099335"/>
                  </a:cubicBezTo>
                  <a:cubicBezTo>
                    <a:pt x="538059" y="1105368"/>
                    <a:pt x="550408" y="1115482"/>
                    <a:pt x="565078" y="1119883"/>
                  </a:cubicBezTo>
                  <a:cubicBezTo>
                    <a:pt x="585031" y="1125869"/>
                    <a:pt x="606175" y="1126733"/>
                    <a:pt x="626723" y="1130158"/>
                  </a:cubicBezTo>
                  <a:cubicBezTo>
                    <a:pt x="654121" y="1140432"/>
                    <a:pt x="681907" y="1149726"/>
                    <a:pt x="708917" y="1160980"/>
                  </a:cubicBezTo>
                  <a:cubicBezTo>
                    <a:pt x="723054" y="1166871"/>
                    <a:pt x="735343" y="1177127"/>
                    <a:pt x="750013" y="1181528"/>
                  </a:cubicBezTo>
                  <a:cubicBezTo>
                    <a:pt x="769966" y="1187514"/>
                    <a:pt x="791231" y="1187717"/>
                    <a:pt x="811658" y="1191802"/>
                  </a:cubicBezTo>
                  <a:cubicBezTo>
                    <a:pt x="966467" y="1222764"/>
                    <a:pt x="841850" y="1204567"/>
                    <a:pt x="986319" y="1222625"/>
                  </a:cubicBezTo>
                  <a:cubicBezTo>
                    <a:pt x="1000018" y="1232899"/>
                    <a:pt x="1011610" y="1246861"/>
                    <a:pt x="1027416" y="1253447"/>
                  </a:cubicBezTo>
                  <a:cubicBezTo>
                    <a:pt x="1078455" y="1274713"/>
                    <a:pt x="1148790" y="1278349"/>
                    <a:pt x="1202076" y="1284270"/>
                  </a:cubicBezTo>
                  <a:cubicBezTo>
                    <a:pt x="1335640" y="1280845"/>
                    <a:pt x="1469685" y="1285826"/>
                    <a:pt x="1602768" y="1273996"/>
                  </a:cubicBezTo>
                  <a:cubicBezTo>
                    <a:pt x="1625652" y="1271962"/>
                    <a:pt x="1643082" y="1251705"/>
                    <a:pt x="1664413" y="1243173"/>
                  </a:cubicBezTo>
                  <a:cubicBezTo>
                    <a:pt x="1677524" y="1237929"/>
                    <a:pt x="1691811" y="1236324"/>
                    <a:pt x="1705510" y="1232899"/>
                  </a:cubicBezTo>
                  <a:cubicBezTo>
                    <a:pt x="1775197" y="1186441"/>
                    <a:pt x="1690072" y="1244476"/>
                    <a:pt x="1787703" y="1171254"/>
                  </a:cubicBezTo>
                  <a:cubicBezTo>
                    <a:pt x="1797581" y="1163845"/>
                    <a:pt x="1809040" y="1158611"/>
                    <a:pt x="1818526" y="1150706"/>
                  </a:cubicBezTo>
                  <a:cubicBezTo>
                    <a:pt x="1858281" y="1117577"/>
                    <a:pt x="1841466" y="1117048"/>
                    <a:pt x="1890445" y="1089061"/>
                  </a:cubicBezTo>
                  <a:cubicBezTo>
                    <a:pt x="1899848" y="1083688"/>
                    <a:pt x="1911127" y="1082590"/>
                    <a:pt x="1921267" y="1078787"/>
                  </a:cubicBezTo>
                  <a:cubicBezTo>
                    <a:pt x="1938536" y="1072311"/>
                    <a:pt x="1955514" y="1065088"/>
                    <a:pt x="1972638" y="1058238"/>
                  </a:cubicBezTo>
                  <a:cubicBezTo>
                    <a:pt x="2000035" y="1067371"/>
                    <a:pt x="2018891" y="1068552"/>
                    <a:pt x="2034283" y="1099335"/>
                  </a:cubicBezTo>
                  <a:cubicBezTo>
                    <a:pt x="2042093" y="1114954"/>
                    <a:pt x="2039962" y="1133859"/>
                    <a:pt x="2044557" y="1150706"/>
                  </a:cubicBezTo>
                  <a:cubicBezTo>
                    <a:pt x="2050256" y="1171603"/>
                    <a:pt x="2058256" y="1191803"/>
                    <a:pt x="2065105" y="1212351"/>
                  </a:cubicBezTo>
                  <a:cubicBezTo>
                    <a:pt x="2068530" y="1284270"/>
                    <a:pt x="2066166" y="1356699"/>
                    <a:pt x="2075380" y="1428108"/>
                  </a:cubicBezTo>
                  <a:cubicBezTo>
                    <a:pt x="2079956" y="1463569"/>
                    <a:pt x="2097920" y="1496067"/>
                    <a:pt x="2106202" y="1530850"/>
                  </a:cubicBezTo>
                  <a:cubicBezTo>
                    <a:pt x="2115070" y="1568098"/>
                    <a:pt x="2119901" y="1606193"/>
                    <a:pt x="2126750" y="1643865"/>
                  </a:cubicBezTo>
                  <a:cubicBezTo>
                    <a:pt x="2130175" y="1684962"/>
                    <a:pt x="2129425" y="1726622"/>
                    <a:pt x="2137025" y="1767155"/>
                  </a:cubicBezTo>
                  <a:cubicBezTo>
                    <a:pt x="2139848" y="1782209"/>
                    <a:pt x="2151682" y="1794114"/>
                    <a:pt x="2157573" y="1808252"/>
                  </a:cubicBezTo>
                  <a:cubicBezTo>
                    <a:pt x="2168827" y="1835262"/>
                    <a:pt x="2178395" y="1862946"/>
                    <a:pt x="2188395" y="1890445"/>
                  </a:cubicBezTo>
                  <a:cubicBezTo>
                    <a:pt x="2192096" y="1900623"/>
                    <a:pt x="2193827" y="1911581"/>
                    <a:pt x="2198670" y="1921268"/>
                  </a:cubicBezTo>
                  <a:cubicBezTo>
                    <a:pt x="2217539" y="1959006"/>
                    <a:pt x="2229981" y="1957799"/>
                    <a:pt x="2260314" y="1993187"/>
                  </a:cubicBezTo>
                  <a:cubicBezTo>
                    <a:pt x="2346141" y="2093318"/>
                    <a:pt x="2204803" y="1947947"/>
                    <a:pt x="2311685" y="2054832"/>
                  </a:cubicBezTo>
                  <a:cubicBezTo>
                    <a:pt x="2331186" y="2113335"/>
                    <a:pt x="2310680" y="2080709"/>
                    <a:pt x="2404153" y="2106202"/>
                  </a:cubicBezTo>
                  <a:cubicBezTo>
                    <a:pt x="2451189" y="2119030"/>
                    <a:pt x="2422907" y="2114873"/>
                    <a:pt x="2476072" y="2137025"/>
                  </a:cubicBezTo>
                  <a:cubicBezTo>
                    <a:pt x="2503082" y="2148279"/>
                    <a:pt x="2529992" y="2160308"/>
                    <a:pt x="2558265" y="2167847"/>
                  </a:cubicBezTo>
                  <a:cubicBezTo>
                    <a:pt x="2581664" y="2174087"/>
                    <a:pt x="2606211" y="2174697"/>
                    <a:pt x="2630184" y="2178122"/>
                  </a:cubicBezTo>
                  <a:cubicBezTo>
                    <a:pt x="2647308" y="2184971"/>
                    <a:pt x="2663663" y="2194197"/>
                    <a:pt x="2681555" y="2198670"/>
                  </a:cubicBezTo>
                  <a:cubicBezTo>
                    <a:pt x="2705048" y="2204543"/>
                    <a:pt x="2730329" y="2201822"/>
                    <a:pt x="2753474" y="2208944"/>
                  </a:cubicBezTo>
                  <a:cubicBezTo>
                    <a:pt x="2775432" y="2215700"/>
                    <a:pt x="2794204" y="2230260"/>
                    <a:pt x="2815119" y="2239767"/>
                  </a:cubicBezTo>
                  <a:cubicBezTo>
                    <a:pt x="2831909" y="2247399"/>
                    <a:pt x="2849366" y="2253466"/>
                    <a:pt x="2866490" y="2260315"/>
                  </a:cubicBezTo>
                  <a:cubicBezTo>
                    <a:pt x="2876764" y="2270589"/>
                    <a:pt x="2889253" y="2279048"/>
                    <a:pt x="2897312" y="2291137"/>
                  </a:cubicBezTo>
                  <a:cubicBezTo>
                    <a:pt x="2903319" y="2300148"/>
                    <a:pt x="2903320" y="2312006"/>
                    <a:pt x="2907586" y="2321960"/>
                  </a:cubicBezTo>
                  <a:cubicBezTo>
                    <a:pt x="2913619" y="2336037"/>
                    <a:pt x="2921285" y="2349357"/>
                    <a:pt x="2928135" y="2363056"/>
                  </a:cubicBezTo>
                  <a:cubicBezTo>
                    <a:pt x="2927690" y="2379060"/>
                    <a:pt x="2934427" y="2744872"/>
                    <a:pt x="2897312" y="2856216"/>
                  </a:cubicBezTo>
                  <a:cubicBezTo>
                    <a:pt x="2892717" y="2870000"/>
                    <a:pt x="2876764" y="2876764"/>
                    <a:pt x="2866490" y="2887038"/>
                  </a:cubicBezTo>
                  <a:cubicBezTo>
                    <a:pt x="2869915" y="2934984"/>
                    <a:pt x="2860766" y="2985549"/>
                    <a:pt x="2876764" y="3030877"/>
                  </a:cubicBezTo>
                  <a:cubicBezTo>
                    <a:pt x="2883410" y="3049708"/>
                    <a:pt x="2910604" y="3052137"/>
                    <a:pt x="2928135" y="3061699"/>
                  </a:cubicBezTo>
                  <a:cubicBezTo>
                    <a:pt x="2984184" y="3092271"/>
                    <a:pt x="2975189" y="3087658"/>
                    <a:pt x="3020602" y="3102796"/>
                  </a:cubicBezTo>
                  <a:cubicBezTo>
                    <a:pt x="3133618" y="3099371"/>
                    <a:pt x="3247236" y="3104675"/>
                    <a:pt x="3359649" y="3092522"/>
                  </a:cubicBezTo>
                  <a:cubicBezTo>
                    <a:pt x="3376674" y="3090681"/>
                    <a:pt x="3385878" y="3070195"/>
                    <a:pt x="3400746" y="3061699"/>
                  </a:cubicBezTo>
                  <a:cubicBezTo>
                    <a:pt x="3489243" y="3011129"/>
                    <a:pt x="3350865" y="3119657"/>
                    <a:pt x="3482939" y="3020602"/>
                  </a:cubicBezTo>
                  <a:cubicBezTo>
                    <a:pt x="3510429" y="2999985"/>
                    <a:pt x="3533118" y="2962323"/>
                    <a:pt x="3554858" y="2938409"/>
                  </a:cubicBezTo>
                  <a:cubicBezTo>
                    <a:pt x="3584544" y="2905754"/>
                    <a:pt x="3625033" y="2875794"/>
                    <a:pt x="3647326" y="2835668"/>
                  </a:cubicBezTo>
                  <a:cubicBezTo>
                    <a:pt x="3723025" y="2699411"/>
                    <a:pt x="3632018" y="2845736"/>
                    <a:pt x="3678148" y="2753474"/>
                  </a:cubicBezTo>
                  <a:cubicBezTo>
                    <a:pt x="3685660" y="2738450"/>
                    <a:pt x="3722538" y="2690862"/>
                    <a:pt x="3729519" y="2681555"/>
                  </a:cubicBezTo>
                  <a:cubicBezTo>
                    <a:pt x="3732944" y="2661007"/>
                    <a:pt x="3734741" y="2640120"/>
                    <a:pt x="3739793" y="2619910"/>
                  </a:cubicBezTo>
                  <a:cubicBezTo>
                    <a:pt x="3745046" y="2598897"/>
                    <a:pt x="3761173" y="2579909"/>
                    <a:pt x="3760341" y="2558265"/>
                  </a:cubicBezTo>
                  <a:cubicBezTo>
                    <a:pt x="3750911" y="2313083"/>
                    <a:pt x="3739126" y="2422039"/>
                    <a:pt x="3698696" y="2260315"/>
                  </a:cubicBezTo>
                  <a:cubicBezTo>
                    <a:pt x="3695271" y="2246616"/>
                    <a:pt x="3694157" y="2232122"/>
                    <a:pt x="3688422" y="2219218"/>
                  </a:cubicBezTo>
                  <a:cubicBezTo>
                    <a:pt x="3680160" y="2200628"/>
                    <a:pt x="3650799" y="2157646"/>
                    <a:pt x="3637052" y="2137025"/>
                  </a:cubicBezTo>
                  <a:cubicBezTo>
                    <a:pt x="3622206" y="2077646"/>
                    <a:pt x="3623030" y="2061361"/>
                    <a:pt x="3565132" y="2003461"/>
                  </a:cubicBezTo>
                  <a:cubicBezTo>
                    <a:pt x="3554858" y="1993187"/>
                    <a:pt x="3543028" y="1984262"/>
                    <a:pt x="3534310" y="1972638"/>
                  </a:cubicBezTo>
                  <a:cubicBezTo>
                    <a:pt x="3512084" y="1943003"/>
                    <a:pt x="3492789" y="1911272"/>
                    <a:pt x="3472665" y="1880171"/>
                  </a:cubicBezTo>
                  <a:cubicBezTo>
                    <a:pt x="3455113" y="1853046"/>
                    <a:pt x="3421294" y="1797978"/>
                    <a:pt x="3421294" y="1797978"/>
                  </a:cubicBezTo>
                  <a:cubicBezTo>
                    <a:pt x="3410274" y="1720836"/>
                    <a:pt x="3407719" y="1685331"/>
                    <a:pt x="3380198" y="1602769"/>
                  </a:cubicBezTo>
                  <a:cubicBezTo>
                    <a:pt x="3369924" y="1571946"/>
                    <a:pt x="3357255" y="1541821"/>
                    <a:pt x="3349375" y="1510301"/>
                  </a:cubicBezTo>
                  <a:cubicBezTo>
                    <a:pt x="3322152" y="1401410"/>
                    <a:pt x="3333103" y="1401239"/>
                    <a:pt x="3318553" y="1294544"/>
                  </a:cubicBezTo>
                  <a:cubicBezTo>
                    <a:pt x="3312924" y="1253262"/>
                    <a:pt x="3311179" y="1210780"/>
                    <a:pt x="3298004" y="1171254"/>
                  </a:cubicBezTo>
                  <a:cubicBezTo>
                    <a:pt x="3294540" y="1160862"/>
                    <a:pt x="3248600" y="1123708"/>
                    <a:pt x="3236359" y="1119883"/>
                  </a:cubicBezTo>
                  <a:cubicBezTo>
                    <a:pt x="3168729" y="1098749"/>
                    <a:pt x="3108549" y="1090020"/>
                    <a:pt x="3041150" y="1078787"/>
                  </a:cubicBezTo>
                  <a:lnTo>
                    <a:pt x="2989780" y="1027416"/>
                  </a:lnTo>
                  <a:cubicBezTo>
                    <a:pt x="2979506" y="1017142"/>
                    <a:pt x="2966166" y="1009209"/>
                    <a:pt x="2958957" y="996593"/>
                  </a:cubicBezTo>
                  <a:lnTo>
                    <a:pt x="2917861" y="924674"/>
                  </a:lnTo>
                  <a:cubicBezTo>
                    <a:pt x="2911011" y="897276"/>
                    <a:pt x="2906810" y="869077"/>
                    <a:pt x="2897312" y="842481"/>
                  </a:cubicBezTo>
                  <a:cubicBezTo>
                    <a:pt x="2889585" y="820846"/>
                    <a:pt x="2872409" y="803034"/>
                    <a:pt x="2866490" y="780836"/>
                  </a:cubicBezTo>
                  <a:cubicBezTo>
                    <a:pt x="2818630" y="601360"/>
                    <a:pt x="2887813" y="751561"/>
                    <a:pt x="2835667" y="647272"/>
                  </a:cubicBezTo>
                  <a:cubicBezTo>
                    <a:pt x="2832242" y="630148"/>
                    <a:pt x="2835871" y="609871"/>
                    <a:pt x="2825393" y="595901"/>
                  </a:cubicBezTo>
                  <a:cubicBezTo>
                    <a:pt x="2813411" y="579926"/>
                    <a:pt x="2790637" y="576156"/>
                    <a:pt x="2774022" y="565079"/>
                  </a:cubicBezTo>
                  <a:cubicBezTo>
                    <a:pt x="2759774" y="555581"/>
                    <a:pt x="2745927" y="545400"/>
                    <a:pt x="2732926" y="534256"/>
                  </a:cubicBezTo>
                  <a:cubicBezTo>
                    <a:pt x="2721894" y="524800"/>
                    <a:pt x="2715099" y="509932"/>
                    <a:pt x="2702103" y="503434"/>
                  </a:cubicBezTo>
                  <a:cubicBezTo>
                    <a:pt x="2686484" y="495625"/>
                    <a:pt x="2667856" y="496585"/>
                    <a:pt x="2650732" y="493160"/>
                  </a:cubicBezTo>
                  <a:cubicBezTo>
                    <a:pt x="2640458" y="482886"/>
                    <a:pt x="2627970" y="474427"/>
                    <a:pt x="2619910" y="462337"/>
                  </a:cubicBezTo>
                  <a:cubicBezTo>
                    <a:pt x="2586486" y="412200"/>
                    <a:pt x="2637587" y="449192"/>
                    <a:pt x="2589087" y="400692"/>
                  </a:cubicBezTo>
                  <a:cubicBezTo>
                    <a:pt x="2584430" y="396035"/>
                    <a:pt x="2528838" y="355157"/>
                    <a:pt x="2517168" y="349322"/>
                  </a:cubicBezTo>
                  <a:cubicBezTo>
                    <a:pt x="2507482" y="344479"/>
                    <a:pt x="2496620" y="342472"/>
                    <a:pt x="2486346" y="339047"/>
                  </a:cubicBezTo>
                  <a:cubicBezTo>
                    <a:pt x="2470357" y="323058"/>
                    <a:pt x="2447586" y="296259"/>
                    <a:pt x="2424701" y="287677"/>
                  </a:cubicBezTo>
                  <a:cubicBezTo>
                    <a:pt x="2408350" y="281545"/>
                    <a:pt x="2390454" y="280827"/>
                    <a:pt x="2373330" y="277402"/>
                  </a:cubicBezTo>
                  <a:cubicBezTo>
                    <a:pt x="2359631" y="267128"/>
                    <a:pt x="2345389" y="257542"/>
                    <a:pt x="2332234" y="246580"/>
                  </a:cubicBezTo>
                  <a:cubicBezTo>
                    <a:pt x="2324792" y="240379"/>
                    <a:pt x="2320349" y="230364"/>
                    <a:pt x="2311685" y="226032"/>
                  </a:cubicBezTo>
                  <a:cubicBezTo>
                    <a:pt x="2299055" y="219717"/>
                    <a:pt x="2284288" y="219183"/>
                    <a:pt x="2270589" y="215758"/>
                  </a:cubicBezTo>
                  <a:cubicBezTo>
                    <a:pt x="2260315" y="208908"/>
                    <a:pt x="2251328" y="199545"/>
                    <a:pt x="2239766" y="195209"/>
                  </a:cubicBezTo>
                  <a:cubicBezTo>
                    <a:pt x="2223415" y="189077"/>
                    <a:pt x="2204014" y="192745"/>
                    <a:pt x="2188395" y="184935"/>
                  </a:cubicBezTo>
                  <a:cubicBezTo>
                    <a:pt x="2175399" y="178437"/>
                    <a:pt x="2168735" y="163415"/>
                    <a:pt x="2157573" y="154113"/>
                  </a:cubicBezTo>
                  <a:cubicBezTo>
                    <a:pt x="2131016" y="131982"/>
                    <a:pt x="2126820" y="133587"/>
                    <a:pt x="2095928" y="123290"/>
                  </a:cubicBezTo>
                  <a:cubicBezTo>
                    <a:pt x="2085654" y="113016"/>
                    <a:pt x="2076928" y="100913"/>
                    <a:pt x="2065105" y="92468"/>
                  </a:cubicBezTo>
                  <a:cubicBezTo>
                    <a:pt x="2028746" y="66497"/>
                    <a:pt x="2007330" y="69139"/>
                    <a:pt x="1962364" y="61645"/>
                  </a:cubicBezTo>
                  <a:cubicBezTo>
                    <a:pt x="1945240" y="54796"/>
                    <a:pt x="1927783" y="48729"/>
                    <a:pt x="1910993" y="41097"/>
                  </a:cubicBezTo>
                  <a:cubicBezTo>
                    <a:pt x="1890078" y="31590"/>
                    <a:pt x="1871143" y="17539"/>
                    <a:pt x="1849348" y="10274"/>
                  </a:cubicBezTo>
                  <a:cubicBezTo>
                    <a:pt x="1829585" y="3686"/>
                    <a:pt x="1808251" y="3425"/>
                    <a:pt x="1787703" y="0"/>
                  </a:cubicBezTo>
                  <a:cubicBezTo>
                    <a:pt x="1756881" y="3425"/>
                    <a:pt x="1725826" y="5175"/>
                    <a:pt x="1695236" y="10274"/>
                  </a:cubicBezTo>
                  <a:cubicBezTo>
                    <a:pt x="1684553" y="12055"/>
                    <a:pt x="1674786" y="17437"/>
                    <a:pt x="1664413" y="20549"/>
                  </a:cubicBezTo>
                  <a:cubicBezTo>
                    <a:pt x="1546772" y="55842"/>
                    <a:pt x="1631484" y="28100"/>
                    <a:pt x="1561672" y="51371"/>
                  </a:cubicBezTo>
                  <a:cubicBezTo>
                    <a:pt x="1545225" y="67818"/>
                    <a:pt x="1496417" y="121469"/>
                    <a:pt x="1469204" y="133564"/>
                  </a:cubicBezTo>
                  <a:cubicBezTo>
                    <a:pt x="1453247" y="140656"/>
                    <a:pt x="1434957" y="140413"/>
                    <a:pt x="1417834" y="143838"/>
                  </a:cubicBezTo>
                  <a:cubicBezTo>
                    <a:pt x="1414409" y="154112"/>
                    <a:pt x="1413567" y="165650"/>
                    <a:pt x="1407559" y="174661"/>
                  </a:cubicBezTo>
                  <a:cubicBezTo>
                    <a:pt x="1382633" y="212050"/>
                    <a:pt x="1354724" y="214288"/>
                    <a:pt x="1315092" y="236306"/>
                  </a:cubicBezTo>
                  <a:cubicBezTo>
                    <a:pt x="1255345" y="269499"/>
                    <a:pt x="1313451" y="247127"/>
                    <a:pt x="1253447" y="267128"/>
                  </a:cubicBezTo>
                  <a:cubicBezTo>
                    <a:pt x="1196939" y="323639"/>
                    <a:pt x="1280162" y="247460"/>
                    <a:pt x="1191802" y="297951"/>
                  </a:cubicBezTo>
                  <a:cubicBezTo>
                    <a:pt x="1179187" y="305160"/>
                    <a:pt x="1173301" y="321072"/>
                    <a:pt x="1160980" y="328773"/>
                  </a:cubicBezTo>
                  <a:cubicBezTo>
                    <a:pt x="1121589" y="353393"/>
                    <a:pt x="1082613" y="353178"/>
                    <a:pt x="1037690" y="359596"/>
                  </a:cubicBezTo>
                  <a:cubicBezTo>
                    <a:pt x="1020566" y="366445"/>
                    <a:pt x="1003587" y="373668"/>
                    <a:pt x="986319" y="380144"/>
                  </a:cubicBezTo>
                  <a:cubicBezTo>
                    <a:pt x="976178" y="383947"/>
                    <a:pt x="965183" y="385575"/>
                    <a:pt x="955496" y="390418"/>
                  </a:cubicBezTo>
                  <a:cubicBezTo>
                    <a:pt x="944452" y="395940"/>
                    <a:pt x="924674" y="410967"/>
                    <a:pt x="924674" y="410967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6" name="Picture 1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DAC02922-8847-43D4-ACEA-01AA95331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955" y="4341201"/>
              <a:ext cx="3553075" cy="2344546"/>
            </a:xfrm>
            <a:prstGeom prst="rect">
              <a:avLst/>
            </a:prstGeom>
          </p:spPr>
        </p:pic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3E97A14-56DB-496F-BC8D-3B25F459AD1A}"/>
              </a:ext>
            </a:extLst>
          </p:cNvPr>
          <p:cNvGrpSpPr/>
          <p:nvPr/>
        </p:nvGrpSpPr>
        <p:grpSpPr>
          <a:xfrm>
            <a:off x="5607493" y="4438760"/>
            <a:ext cx="7132582" cy="2106970"/>
            <a:chOff x="5275835" y="4160805"/>
            <a:chExt cx="7132582" cy="210697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891F622-D9D2-42D1-AD61-746E043AAFDC}"/>
                </a:ext>
              </a:extLst>
            </p:cNvPr>
            <p:cNvSpPr txBox="1"/>
            <p:nvPr/>
          </p:nvSpPr>
          <p:spPr>
            <a:xfrm>
              <a:off x="8942708" y="5867665"/>
              <a:ext cx="34657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2,4,7-trimethyloctane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A05294D-B960-43F3-AEAB-023540DE9782}"/>
                </a:ext>
              </a:extLst>
            </p:cNvPr>
            <p:cNvSpPr/>
            <p:nvPr/>
          </p:nvSpPr>
          <p:spPr>
            <a:xfrm>
              <a:off x="6379844" y="4547055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F32E642-1B05-4D4A-B62B-309202AD6CE4}"/>
                </a:ext>
              </a:extLst>
            </p:cNvPr>
            <p:cNvSpPr/>
            <p:nvPr/>
          </p:nvSpPr>
          <p:spPr>
            <a:xfrm>
              <a:off x="7058864" y="486756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3E74CF7-5B67-4B9D-AA66-45373BF6061C}"/>
                </a:ext>
              </a:extLst>
            </p:cNvPr>
            <p:cNvSpPr/>
            <p:nvPr/>
          </p:nvSpPr>
          <p:spPr>
            <a:xfrm>
              <a:off x="7704609" y="4570631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F30B8AC-E1A9-44FE-B267-92C72096410C}"/>
                </a:ext>
              </a:extLst>
            </p:cNvPr>
            <p:cNvSpPr/>
            <p:nvPr/>
          </p:nvSpPr>
          <p:spPr>
            <a:xfrm>
              <a:off x="8281969" y="488445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F1D2262-0DBA-417F-85E5-131D6E0B74A8}"/>
                </a:ext>
              </a:extLst>
            </p:cNvPr>
            <p:cNvSpPr/>
            <p:nvPr/>
          </p:nvSpPr>
          <p:spPr>
            <a:xfrm>
              <a:off x="8942708" y="4599579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838B447-1485-46B7-8AF1-EC9318834D7D}"/>
                </a:ext>
              </a:extLst>
            </p:cNvPr>
            <p:cNvSpPr/>
            <p:nvPr/>
          </p:nvSpPr>
          <p:spPr>
            <a:xfrm>
              <a:off x="9515349" y="485960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14E901A2-B90C-45B4-B920-8CA73DFEA0BB}"/>
                </a:ext>
              </a:extLst>
            </p:cNvPr>
            <p:cNvSpPr/>
            <p:nvPr/>
          </p:nvSpPr>
          <p:spPr>
            <a:xfrm>
              <a:off x="10365878" y="4657740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654FF0B5-36FF-47AE-85C6-10E95FA896F5}"/>
                </a:ext>
              </a:extLst>
            </p:cNvPr>
            <p:cNvSpPr/>
            <p:nvPr/>
          </p:nvSpPr>
          <p:spPr>
            <a:xfrm>
              <a:off x="10954369" y="4935097"/>
              <a:ext cx="222835" cy="2544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9323210-C6F3-450A-94FF-486308B2F08B}"/>
                </a:ext>
              </a:extLst>
            </p:cNvPr>
            <p:cNvSpPr/>
            <p:nvPr/>
          </p:nvSpPr>
          <p:spPr>
            <a:xfrm>
              <a:off x="6006585" y="4440584"/>
              <a:ext cx="5464150" cy="1220472"/>
            </a:xfrm>
            <a:custGeom>
              <a:avLst/>
              <a:gdLst>
                <a:gd name="connsiteX0" fmla="*/ 2315473 w 5464150"/>
                <a:gd name="connsiteY0" fmla="*/ 203330 h 1220472"/>
                <a:gd name="connsiteX1" fmla="*/ 2130539 w 5464150"/>
                <a:gd name="connsiteY1" fmla="*/ 182782 h 1220472"/>
                <a:gd name="connsiteX2" fmla="*/ 2099716 w 5464150"/>
                <a:gd name="connsiteY2" fmla="*/ 162234 h 1220472"/>
                <a:gd name="connsiteX3" fmla="*/ 2048345 w 5464150"/>
                <a:gd name="connsiteY3" fmla="*/ 151960 h 1220472"/>
                <a:gd name="connsiteX4" fmla="*/ 2007249 w 5464150"/>
                <a:gd name="connsiteY4" fmla="*/ 131411 h 1220472"/>
                <a:gd name="connsiteX5" fmla="*/ 1955878 w 5464150"/>
                <a:gd name="connsiteY5" fmla="*/ 100589 h 1220472"/>
                <a:gd name="connsiteX6" fmla="*/ 1914781 w 5464150"/>
                <a:gd name="connsiteY6" fmla="*/ 90315 h 1220472"/>
                <a:gd name="connsiteX7" fmla="*/ 1832588 w 5464150"/>
                <a:gd name="connsiteY7" fmla="*/ 59492 h 1220472"/>
                <a:gd name="connsiteX8" fmla="*/ 1791491 w 5464150"/>
                <a:gd name="connsiteY8" fmla="*/ 38944 h 1220472"/>
                <a:gd name="connsiteX9" fmla="*/ 1760669 w 5464150"/>
                <a:gd name="connsiteY9" fmla="*/ 28670 h 1220472"/>
                <a:gd name="connsiteX10" fmla="*/ 1729846 w 5464150"/>
                <a:gd name="connsiteY10" fmla="*/ 8121 h 1220472"/>
                <a:gd name="connsiteX11" fmla="*/ 1431896 w 5464150"/>
                <a:gd name="connsiteY11" fmla="*/ 18396 h 1220472"/>
                <a:gd name="connsiteX12" fmla="*/ 1329154 w 5464150"/>
                <a:gd name="connsiteY12" fmla="*/ 69766 h 1220472"/>
                <a:gd name="connsiteX13" fmla="*/ 1216139 w 5464150"/>
                <a:gd name="connsiteY13" fmla="*/ 110863 h 1220472"/>
                <a:gd name="connsiteX14" fmla="*/ 1154494 w 5464150"/>
                <a:gd name="connsiteY14" fmla="*/ 141685 h 1220472"/>
                <a:gd name="connsiteX15" fmla="*/ 1082575 w 5464150"/>
                <a:gd name="connsiteY15" fmla="*/ 172508 h 1220472"/>
                <a:gd name="connsiteX16" fmla="*/ 743527 w 5464150"/>
                <a:gd name="connsiteY16" fmla="*/ 151960 h 1220472"/>
                <a:gd name="connsiteX17" fmla="*/ 681882 w 5464150"/>
                <a:gd name="connsiteY17" fmla="*/ 131411 h 1220472"/>
                <a:gd name="connsiteX18" fmla="*/ 620237 w 5464150"/>
                <a:gd name="connsiteY18" fmla="*/ 100589 h 1220472"/>
                <a:gd name="connsiteX19" fmla="*/ 538044 w 5464150"/>
                <a:gd name="connsiteY19" fmla="*/ 90315 h 1220472"/>
                <a:gd name="connsiteX20" fmla="*/ 404480 w 5464150"/>
                <a:gd name="connsiteY20" fmla="*/ 59492 h 1220472"/>
                <a:gd name="connsiteX21" fmla="*/ 312013 w 5464150"/>
                <a:gd name="connsiteY21" fmla="*/ 28670 h 1220472"/>
                <a:gd name="connsiteX22" fmla="*/ 250368 w 5464150"/>
                <a:gd name="connsiteY22" fmla="*/ 8121 h 1220472"/>
                <a:gd name="connsiteX23" fmla="*/ 198997 w 5464150"/>
                <a:gd name="connsiteY23" fmla="*/ 18396 h 1220472"/>
                <a:gd name="connsiteX24" fmla="*/ 157900 w 5464150"/>
                <a:gd name="connsiteY24" fmla="*/ 49218 h 1220472"/>
                <a:gd name="connsiteX25" fmla="*/ 96255 w 5464150"/>
                <a:gd name="connsiteY25" fmla="*/ 110863 h 1220472"/>
                <a:gd name="connsiteX26" fmla="*/ 44885 w 5464150"/>
                <a:gd name="connsiteY26" fmla="*/ 172508 h 1220472"/>
                <a:gd name="connsiteX27" fmla="*/ 34611 w 5464150"/>
                <a:gd name="connsiteY27" fmla="*/ 223879 h 1220472"/>
                <a:gd name="connsiteX28" fmla="*/ 14062 w 5464150"/>
                <a:gd name="connsiteY28" fmla="*/ 295798 h 1220472"/>
                <a:gd name="connsiteX29" fmla="*/ 55159 w 5464150"/>
                <a:gd name="connsiteY29" fmla="*/ 747861 h 1220472"/>
                <a:gd name="connsiteX30" fmla="*/ 75707 w 5464150"/>
                <a:gd name="connsiteY30" fmla="*/ 778683 h 1220472"/>
                <a:gd name="connsiteX31" fmla="*/ 116804 w 5464150"/>
                <a:gd name="connsiteY31" fmla="*/ 850602 h 1220472"/>
                <a:gd name="connsiteX32" fmla="*/ 168175 w 5464150"/>
                <a:gd name="connsiteY32" fmla="*/ 901973 h 1220472"/>
                <a:gd name="connsiteX33" fmla="*/ 209271 w 5464150"/>
                <a:gd name="connsiteY33" fmla="*/ 963618 h 1220472"/>
                <a:gd name="connsiteX34" fmla="*/ 260642 w 5464150"/>
                <a:gd name="connsiteY34" fmla="*/ 973892 h 1220472"/>
                <a:gd name="connsiteX35" fmla="*/ 301739 w 5464150"/>
                <a:gd name="connsiteY35" fmla="*/ 994440 h 1220472"/>
                <a:gd name="connsiteX36" fmla="*/ 363384 w 5464150"/>
                <a:gd name="connsiteY36" fmla="*/ 1004715 h 1220472"/>
                <a:gd name="connsiteX37" fmla="*/ 394206 w 5464150"/>
                <a:gd name="connsiteY37" fmla="*/ 1035537 h 1220472"/>
                <a:gd name="connsiteX38" fmla="*/ 579141 w 5464150"/>
                <a:gd name="connsiteY38" fmla="*/ 1056085 h 1220472"/>
                <a:gd name="connsiteX39" fmla="*/ 856543 w 5464150"/>
                <a:gd name="connsiteY39" fmla="*/ 1086908 h 1220472"/>
                <a:gd name="connsiteX40" fmla="*/ 1246961 w 5464150"/>
                <a:gd name="connsiteY40" fmla="*/ 1128005 h 1220472"/>
                <a:gd name="connsiteX41" fmla="*/ 1555186 w 5464150"/>
                <a:gd name="connsiteY41" fmla="*/ 1179375 h 1220472"/>
                <a:gd name="connsiteX42" fmla="*/ 1678476 w 5464150"/>
                <a:gd name="connsiteY42" fmla="*/ 1189649 h 1220472"/>
                <a:gd name="connsiteX43" fmla="*/ 1996975 w 5464150"/>
                <a:gd name="connsiteY43" fmla="*/ 1220472 h 1220472"/>
                <a:gd name="connsiteX44" fmla="*/ 2490134 w 5464150"/>
                <a:gd name="connsiteY44" fmla="*/ 1210198 h 1220472"/>
                <a:gd name="connsiteX45" fmla="*/ 2551779 w 5464150"/>
                <a:gd name="connsiteY45" fmla="*/ 1199924 h 1220472"/>
                <a:gd name="connsiteX46" fmla="*/ 2603150 w 5464150"/>
                <a:gd name="connsiteY46" fmla="*/ 1169101 h 1220472"/>
                <a:gd name="connsiteX47" fmla="*/ 2695617 w 5464150"/>
                <a:gd name="connsiteY47" fmla="*/ 1138279 h 1220472"/>
                <a:gd name="connsiteX48" fmla="*/ 2767536 w 5464150"/>
                <a:gd name="connsiteY48" fmla="*/ 1107456 h 1220472"/>
                <a:gd name="connsiteX49" fmla="*/ 2788085 w 5464150"/>
                <a:gd name="connsiteY49" fmla="*/ 1086908 h 1220472"/>
                <a:gd name="connsiteX50" fmla="*/ 2829181 w 5464150"/>
                <a:gd name="connsiteY50" fmla="*/ 1076634 h 1220472"/>
                <a:gd name="connsiteX51" fmla="*/ 2880552 w 5464150"/>
                <a:gd name="connsiteY51" fmla="*/ 1056085 h 1220472"/>
                <a:gd name="connsiteX52" fmla="*/ 3188777 w 5464150"/>
                <a:gd name="connsiteY52" fmla="*/ 1066360 h 1220472"/>
                <a:gd name="connsiteX53" fmla="*/ 3281244 w 5464150"/>
                <a:gd name="connsiteY53" fmla="*/ 1097182 h 1220472"/>
                <a:gd name="connsiteX54" fmla="*/ 3404534 w 5464150"/>
                <a:gd name="connsiteY54" fmla="*/ 1117730 h 1220472"/>
                <a:gd name="connsiteX55" fmla="*/ 3846323 w 5464150"/>
                <a:gd name="connsiteY55" fmla="*/ 1107456 h 1220472"/>
                <a:gd name="connsiteX56" fmla="*/ 3897694 w 5464150"/>
                <a:gd name="connsiteY56" fmla="*/ 1086908 h 1220472"/>
                <a:gd name="connsiteX57" fmla="*/ 4000435 w 5464150"/>
                <a:gd name="connsiteY57" fmla="*/ 1076634 h 1220472"/>
                <a:gd name="connsiteX58" fmla="*/ 4082629 w 5464150"/>
                <a:gd name="connsiteY58" fmla="*/ 1056085 h 1220472"/>
                <a:gd name="connsiteX59" fmla="*/ 4113451 w 5464150"/>
                <a:gd name="connsiteY59" fmla="*/ 1045811 h 1220472"/>
                <a:gd name="connsiteX60" fmla="*/ 4144273 w 5464150"/>
                <a:gd name="connsiteY60" fmla="*/ 1025263 h 1220472"/>
                <a:gd name="connsiteX61" fmla="*/ 4616885 w 5464150"/>
                <a:gd name="connsiteY61" fmla="*/ 1035537 h 1220472"/>
                <a:gd name="connsiteX62" fmla="*/ 4770997 w 5464150"/>
                <a:gd name="connsiteY62" fmla="*/ 1097182 h 1220472"/>
                <a:gd name="connsiteX63" fmla="*/ 5017577 w 5464150"/>
                <a:gd name="connsiteY63" fmla="*/ 1148553 h 1220472"/>
                <a:gd name="connsiteX64" fmla="*/ 5264157 w 5464150"/>
                <a:gd name="connsiteY64" fmla="*/ 1117730 h 1220472"/>
                <a:gd name="connsiteX65" fmla="*/ 5284705 w 5464150"/>
                <a:gd name="connsiteY65" fmla="*/ 1086908 h 1220472"/>
                <a:gd name="connsiteX66" fmla="*/ 5346350 w 5464150"/>
                <a:gd name="connsiteY66" fmla="*/ 1025263 h 1220472"/>
                <a:gd name="connsiteX67" fmla="*/ 5387446 w 5464150"/>
                <a:gd name="connsiteY67" fmla="*/ 984166 h 1220472"/>
                <a:gd name="connsiteX68" fmla="*/ 5407995 w 5464150"/>
                <a:gd name="connsiteY68" fmla="*/ 963618 h 1220472"/>
                <a:gd name="connsiteX69" fmla="*/ 5418269 w 5464150"/>
                <a:gd name="connsiteY69" fmla="*/ 932796 h 1220472"/>
                <a:gd name="connsiteX70" fmla="*/ 5438817 w 5464150"/>
                <a:gd name="connsiteY70" fmla="*/ 521829 h 1220472"/>
                <a:gd name="connsiteX71" fmla="*/ 5428543 w 5464150"/>
                <a:gd name="connsiteY71" fmla="*/ 491007 h 1220472"/>
                <a:gd name="connsiteX72" fmla="*/ 5377172 w 5464150"/>
                <a:gd name="connsiteY72" fmla="*/ 439636 h 1220472"/>
                <a:gd name="connsiteX73" fmla="*/ 5346350 w 5464150"/>
                <a:gd name="connsiteY73" fmla="*/ 408814 h 1220472"/>
                <a:gd name="connsiteX74" fmla="*/ 5315527 w 5464150"/>
                <a:gd name="connsiteY74" fmla="*/ 398539 h 1220472"/>
                <a:gd name="connsiteX75" fmla="*/ 5284705 w 5464150"/>
                <a:gd name="connsiteY75" fmla="*/ 377991 h 1220472"/>
                <a:gd name="connsiteX76" fmla="*/ 5243608 w 5464150"/>
                <a:gd name="connsiteY76" fmla="*/ 367717 h 1220472"/>
                <a:gd name="connsiteX77" fmla="*/ 5192237 w 5464150"/>
                <a:gd name="connsiteY77" fmla="*/ 347169 h 1220472"/>
                <a:gd name="connsiteX78" fmla="*/ 5161415 w 5464150"/>
                <a:gd name="connsiteY78" fmla="*/ 336894 h 1220472"/>
                <a:gd name="connsiteX79" fmla="*/ 5130593 w 5464150"/>
                <a:gd name="connsiteY79" fmla="*/ 316346 h 1220472"/>
                <a:gd name="connsiteX80" fmla="*/ 5089496 w 5464150"/>
                <a:gd name="connsiteY80" fmla="*/ 306072 h 1220472"/>
                <a:gd name="connsiteX81" fmla="*/ 5038125 w 5464150"/>
                <a:gd name="connsiteY81" fmla="*/ 285524 h 1220472"/>
                <a:gd name="connsiteX82" fmla="*/ 4976480 w 5464150"/>
                <a:gd name="connsiteY82" fmla="*/ 254701 h 1220472"/>
                <a:gd name="connsiteX83" fmla="*/ 4914835 w 5464150"/>
                <a:gd name="connsiteY83" fmla="*/ 244427 h 1220472"/>
                <a:gd name="connsiteX84" fmla="*/ 4822368 w 5464150"/>
                <a:gd name="connsiteY84" fmla="*/ 213605 h 1220472"/>
                <a:gd name="connsiteX85" fmla="*/ 4791545 w 5464150"/>
                <a:gd name="connsiteY85" fmla="*/ 182782 h 1220472"/>
                <a:gd name="connsiteX86" fmla="*/ 4699078 w 5464150"/>
                <a:gd name="connsiteY86" fmla="*/ 151960 h 1220472"/>
                <a:gd name="connsiteX87" fmla="*/ 4657981 w 5464150"/>
                <a:gd name="connsiteY87" fmla="*/ 131411 h 1220472"/>
                <a:gd name="connsiteX88" fmla="*/ 4606611 w 5464150"/>
                <a:gd name="connsiteY88" fmla="*/ 100589 h 1220472"/>
                <a:gd name="connsiteX89" fmla="*/ 4565514 w 5464150"/>
                <a:gd name="connsiteY89" fmla="*/ 90315 h 1220472"/>
                <a:gd name="connsiteX90" fmla="*/ 4452498 w 5464150"/>
                <a:gd name="connsiteY90" fmla="*/ 59492 h 1220472"/>
                <a:gd name="connsiteX91" fmla="*/ 3312067 w 5464150"/>
                <a:gd name="connsiteY91" fmla="*/ 28670 h 1220472"/>
                <a:gd name="connsiteX92" fmla="*/ 2880552 w 5464150"/>
                <a:gd name="connsiteY92" fmla="*/ 18396 h 1220472"/>
                <a:gd name="connsiteX93" fmla="*/ 2839455 w 5464150"/>
                <a:gd name="connsiteY93" fmla="*/ 38944 h 1220472"/>
                <a:gd name="connsiteX94" fmla="*/ 2757262 w 5464150"/>
                <a:gd name="connsiteY94" fmla="*/ 49218 h 1220472"/>
                <a:gd name="connsiteX95" fmla="*/ 2685343 w 5464150"/>
                <a:gd name="connsiteY95" fmla="*/ 80040 h 1220472"/>
                <a:gd name="connsiteX96" fmla="*/ 2664795 w 5464150"/>
                <a:gd name="connsiteY96" fmla="*/ 100589 h 1220472"/>
                <a:gd name="connsiteX97" fmla="*/ 2633972 w 5464150"/>
                <a:gd name="connsiteY97" fmla="*/ 110863 h 1220472"/>
                <a:gd name="connsiteX98" fmla="*/ 2592876 w 5464150"/>
                <a:gd name="connsiteY98" fmla="*/ 131411 h 1220472"/>
                <a:gd name="connsiteX99" fmla="*/ 2531231 w 5464150"/>
                <a:gd name="connsiteY99" fmla="*/ 141685 h 1220472"/>
                <a:gd name="connsiteX100" fmla="*/ 2449037 w 5464150"/>
                <a:gd name="connsiteY100" fmla="*/ 162234 h 1220472"/>
                <a:gd name="connsiteX101" fmla="*/ 2315473 w 5464150"/>
                <a:gd name="connsiteY101" fmla="*/ 203330 h 1220472"/>
                <a:gd name="connsiteX102" fmla="*/ 2284651 w 5464150"/>
                <a:gd name="connsiteY102" fmla="*/ 316346 h 1220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464150" h="1220472">
                  <a:moveTo>
                    <a:pt x="2315473" y="203330"/>
                  </a:moveTo>
                  <a:cubicBezTo>
                    <a:pt x="2253828" y="196481"/>
                    <a:pt x="2191468" y="194387"/>
                    <a:pt x="2130539" y="182782"/>
                  </a:cubicBezTo>
                  <a:cubicBezTo>
                    <a:pt x="2118409" y="180472"/>
                    <a:pt x="2111278" y="166570"/>
                    <a:pt x="2099716" y="162234"/>
                  </a:cubicBezTo>
                  <a:cubicBezTo>
                    <a:pt x="2083365" y="156103"/>
                    <a:pt x="2065469" y="155385"/>
                    <a:pt x="2048345" y="151960"/>
                  </a:cubicBezTo>
                  <a:cubicBezTo>
                    <a:pt x="2034646" y="145110"/>
                    <a:pt x="2020637" y="138849"/>
                    <a:pt x="2007249" y="131411"/>
                  </a:cubicBezTo>
                  <a:cubicBezTo>
                    <a:pt x="1989793" y="121713"/>
                    <a:pt x="1974126" y="108699"/>
                    <a:pt x="1955878" y="100589"/>
                  </a:cubicBezTo>
                  <a:cubicBezTo>
                    <a:pt x="1942974" y="94854"/>
                    <a:pt x="1928480" y="93740"/>
                    <a:pt x="1914781" y="90315"/>
                  </a:cubicBezTo>
                  <a:cubicBezTo>
                    <a:pt x="1851477" y="48111"/>
                    <a:pt x="1921455" y="89114"/>
                    <a:pt x="1832588" y="59492"/>
                  </a:cubicBezTo>
                  <a:cubicBezTo>
                    <a:pt x="1818058" y="54649"/>
                    <a:pt x="1805569" y="44977"/>
                    <a:pt x="1791491" y="38944"/>
                  </a:cubicBezTo>
                  <a:cubicBezTo>
                    <a:pt x="1781537" y="34678"/>
                    <a:pt x="1770943" y="32095"/>
                    <a:pt x="1760669" y="28670"/>
                  </a:cubicBezTo>
                  <a:cubicBezTo>
                    <a:pt x="1750395" y="21820"/>
                    <a:pt x="1742188" y="8507"/>
                    <a:pt x="1729846" y="8121"/>
                  </a:cubicBezTo>
                  <a:cubicBezTo>
                    <a:pt x="1630519" y="5017"/>
                    <a:pt x="1530116" y="3285"/>
                    <a:pt x="1431896" y="18396"/>
                  </a:cubicBezTo>
                  <a:cubicBezTo>
                    <a:pt x="1394052" y="24218"/>
                    <a:pt x="1363401" y="52642"/>
                    <a:pt x="1329154" y="69766"/>
                  </a:cubicBezTo>
                  <a:cubicBezTo>
                    <a:pt x="1251887" y="108399"/>
                    <a:pt x="1290039" y="96083"/>
                    <a:pt x="1216139" y="110863"/>
                  </a:cubicBezTo>
                  <a:cubicBezTo>
                    <a:pt x="1156901" y="150354"/>
                    <a:pt x="1214049" y="116161"/>
                    <a:pt x="1154494" y="141685"/>
                  </a:cubicBezTo>
                  <a:cubicBezTo>
                    <a:pt x="1065624" y="179773"/>
                    <a:pt x="1154858" y="148414"/>
                    <a:pt x="1082575" y="172508"/>
                  </a:cubicBezTo>
                  <a:cubicBezTo>
                    <a:pt x="1050156" y="171307"/>
                    <a:pt x="836603" y="175229"/>
                    <a:pt x="743527" y="151960"/>
                  </a:cubicBezTo>
                  <a:cubicBezTo>
                    <a:pt x="722514" y="146707"/>
                    <a:pt x="701876" y="139742"/>
                    <a:pt x="681882" y="131411"/>
                  </a:cubicBezTo>
                  <a:cubicBezTo>
                    <a:pt x="660676" y="122575"/>
                    <a:pt x="642327" y="106900"/>
                    <a:pt x="620237" y="100589"/>
                  </a:cubicBezTo>
                  <a:cubicBezTo>
                    <a:pt x="593688" y="93004"/>
                    <a:pt x="565442" y="93740"/>
                    <a:pt x="538044" y="90315"/>
                  </a:cubicBezTo>
                  <a:cubicBezTo>
                    <a:pt x="346080" y="26325"/>
                    <a:pt x="617856" y="112835"/>
                    <a:pt x="404480" y="59492"/>
                  </a:cubicBezTo>
                  <a:cubicBezTo>
                    <a:pt x="372960" y="51612"/>
                    <a:pt x="342835" y="38944"/>
                    <a:pt x="312013" y="28670"/>
                  </a:cubicBezTo>
                  <a:lnTo>
                    <a:pt x="250368" y="8121"/>
                  </a:lnTo>
                  <a:cubicBezTo>
                    <a:pt x="233244" y="11546"/>
                    <a:pt x="214955" y="11304"/>
                    <a:pt x="198997" y="18396"/>
                  </a:cubicBezTo>
                  <a:cubicBezTo>
                    <a:pt x="183349" y="25351"/>
                    <a:pt x="171834" y="39265"/>
                    <a:pt x="157900" y="49218"/>
                  </a:cubicBezTo>
                  <a:cubicBezTo>
                    <a:pt x="97931" y="92053"/>
                    <a:pt x="155149" y="42154"/>
                    <a:pt x="96255" y="110863"/>
                  </a:cubicBezTo>
                  <a:cubicBezTo>
                    <a:pt x="36928" y="180077"/>
                    <a:pt x="90297" y="104388"/>
                    <a:pt x="44885" y="172508"/>
                  </a:cubicBezTo>
                  <a:cubicBezTo>
                    <a:pt x="41460" y="189632"/>
                    <a:pt x="38846" y="206938"/>
                    <a:pt x="34611" y="223879"/>
                  </a:cubicBezTo>
                  <a:cubicBezTo>
                    <a:pt x="28564" y="248067"/>
                    <a:pt x="14616" y="270872"/>
                    <a:pt x="14062" y="295798"/>
                  </a:cubicBezTo>
                  <a:cubicBezTo>
                    <a:pt x="7803" y="577427"/>
                    <a:pt x="-30861" y="593027"/>
                    <a:pt x="55159" y="747861"/>
                  </a:cubicBezTo>
                  <a:cubicBezTo>
                    <a:pt x="61156" y="758655"/>
                    <a:pt x="68858" y="768409"/>
                    <a:pt x="75707" y="778683"/>
                  </a:cubicBezTo>
                  <a:cubicBezTo>
                    <a:pt x="88774" y="817884"/>
                    <a:pt x="83629" y="813280"/>
                    <a:pt x="116804" y="850602"/>
                  </a:cubicBezTo>
                  <a:cubicBezTo>
                    <a:pt x="132893" y="868702"/>
                    <a:pt x="168175" y="901973"/>
                    <a:pt x="168175" y="901973"/>
                  </a:cubicBezTo>
                  <a:cubicBezTo>
                    <a:pt x="177307" y="929371"/>
                    <a:pt x="178487" y="948226"/>
                    <a:pt x="209271" y="963618"/>
                  </a:cubicBezTo>
                  <a:cubicBezTo>
                    <a:pt x="224890" y="971428"/>
                    <a:pt x="243518" y="970467"/>
                    <a:pt x="260642" y="973892"/>
                  </a:cubicBezTo>
                  <a:cubicBezTo>
                    <a:pt x="274341" y="980741"/>
                    <a:pt x="287069" y="990039"/>
                    <a:pt x="301739" y="994440"/>
                  </a:cubicBezTo>
                  <a:cubicBezTo>
                    <a:pt x="321692" y="1000426"/>
                    <a:pt x="344348" y="996254"/>
                    <a:pt x="363384" y="1004715"/>
                  </a:cubicBezTo>
                  <a:cubicBezTo>
                    <a:pt x="376661" y="1010616"/>
                    <a:pt x="380071" y="1032172"/>
                    <a:pt x="394206" y="1035537"/>
                  </a:cubicBezTo>
                  <a:cubicBezTo>
                    <a:pt x="454544" y="1049903"/>
                    <a:pt x="517446" y="1049703"/>
                    <a:pt x="579141" y="1056085"/>
                  </a:cubicBezTo>
                  <a:cubicBezTo>
                    <a:pt x="844874" y="1083575"/>
                    <a:pt x="511963" y="1043836"/>
                    <a:pt x="856543" y="1086908"/>
                  </a:cubicBezTo>
                  <a:cubicBezTo>
                    <a:pt x="1043287" y="1149155"/>
                    <a:pt x="916540" y="1116610"/>
                    <a:pt x="1246961" y="1128005"/>
                  </a:cubicBezTo>
                  <a:cubicBezTo>
                    <a:pt x="1377273" y="1154067"/>
                    <a:pt x="1395172" y="1159374"/>
                    <a:pt x="1555186" y="1179375"/>
                  </a:cubicBezTo>
                  <a:cubicBezTo>
                    <a:pt x="1596107" y="1184490"/>
                    <a:pt x="1637414" y="1185829"/>
                    <a:pt x="1678476" y="1189649"/>
                  </a:cubicBezTo>
                  <a:lnTo>
                    <a:pt x="1996975" y="1220472"/>
                  </a:lnTo>
                  <a:lnTo>
                    <a:pt x="2490134" y="1210198"/>
                  </a:lnTo>
                  <a:cubicBezTo>
                    <a:pt x="2510951" y="1209427"/>
                    <a:pt x="2532201" y="1207043"/>
                    <a:pt x="2551779" y="1199924"/>
                  </a:cubicBezTo>
                  <a:cubicBezTo>
                    <a:pt x="2570546" y="1193100"/>
                    <a:pt x="2584795" y="1176967"/>
                    <a:pt x="2603150" y="1169101"/>
                  </a:cubicBezTo>
                  <a:cubicBezTo>
                    <a:pt x="2633013" y="1156303"/>
                    <a:pt x="2665754" y="1151077"/>
                    <a:pt x="2695617" y="1138279"/>
                  </a:cubicBezTo>
                  <a:lnTo>
                    <a:pt x="2767536" y="1107456"/>
                  </a:lnTo>
                  <a:cubicBezTo>
                    <a:pt x="2774386" y="1100607"/>
                    <a:pt x="2779421" y="1091240"/>
                    <a:pt x="2788085" y="1086908"/>
                  </a:cubicBezTo>
                  <a:cubicBezTo>
                    <a:pt x="2800715" y="1080593"/>
                    <a:pt x="2815785" y="1081099"/>
                    <a:pt x="2829181" y="1076634"/>
                  </a:cubicBezTo>
                  <a:cubicBezTo>
                    <a:pt x="2846677" y="1070802"/>
                    <a:pt x="2863428" y="1062935"/>
                    <a:pt x="2880552" y="1056085"/>
                  </a:cubicBezTo>
                  <a:cubicBezTo>
                    <a:pt x="2983294" y="1059510"/>
                    <a:pt x="3086515" y="1055871"/>
                    <a:pt x="3188777" y="1066360"/>
                  </a:cubicBezTo>
                  <a:cubicBezTo>
                    <a:pt x="3221097" y="1069675"/>
                    <a:pt x="3249638" y="1089657"/>
                    <a:pt x="3281244" y="1097182"/>
                  </a:cubicBezTo>
                  <a:cubicBezTo>
                    <a:pt x="3321775" y="1106832"/>
                    <a:pt x="3363437" y="1110881"/>
                    <a:pt x="3404534" y="1117730"/>
                  </a:cubicBezTo>
                  <a:cubicBezTo>
                    <a:pt x="3551797" y="1114305"/>
                    <a:pt x="3699307" y="1116644"/>
                    <a:pt x="3846323" y="1107456"/>
                  </a:cubicBezTo>
                  <a:cubicBezTo>
                    <a:pt x="3864730" y="1106306"/>
                    <a:pt x="3879609" y="1090525"/>
                    <a:pt x="3897694" y="1086908"/>
                  </a:cubicBezTo>
                  <a:cubicBezTo>
                    <a:pt x="3931443" y="1080158"/>
                    <a:pt x="3966188" y="1080059"/>
                    <a:pt x="4000435" y="1076634"/>
                  </a:cubicBezTo>
                  <a:cubicBezTo>
                    <a:pt x="4027833" y="1069784"/>
                    <a:pt x="4055383" y="1063516"/>
                    <a:pt x="4082629" y="1056085"/>
                  </a:cubicBezTo>
                  <a:cubicBezTo>
                    <a:pt x="4093077" y="1053235"/>
                    <a:pt x="4103765" y="1050654"/>
                    <a:pt x="4113451" y="1045811"/>
                  </a:cubicBezTo>
                  <a:cubicBezTo>
                    <a:pt x="4124495" y="1040289"/>
                    <a:pt x="4133999" y="1032112"/>
                    <a:pt x="4144273" y="1025263"/>
                  </a:cubicBezTo>
                  <a:cubicBezTo>
                    <a:pt x="4301810" y="1028688"/>
                    <a:pt x="4459726" y="1024107"/>
                    <a:pt x="4616885" y="1035537"/>
                  </a:cubicBezTo>
                  <a:cubicBezTo>
                    <a:pt x="4679350" y="1040080"/>
                    <a:pt x="4716918" y="1075550"/>
                    <a:pt x="4770997" y="1097182"/>
                  </a:cubicBezTo>
                  <a:cubicBezTo>
                    <a:pt x="4877225" y="1139673"/>
                    <a:pt x="4887735" y="1131241"/>
                    <a:pt x="5017577" y="1148553"/>
                  </a:cubicBezTo>
                  <a:cubicBezTo>
                    <a:pt x="5060513" y="1146508"/>
                    <a:pt x="5205181" y="1176706"/>
                    <a:pt x="5264157" y="1117730"/>
                  </a:cubicBezTo>
                  <a:cubicBezTo>
                    <a:pt x="5272888" y="1108999"/>
                    <a:pt x="5276502" y="1096137"/>
                    <a:pt x="5284705" y="1086908"/>
                  </a:cubicBezTo>
                  <a:cubicBezTo>
                    <a:pt x="5304011" y="1065188"/>
                    <a:pt x="5325802" y="1045811"/>
                    <a:pt x="5346350" y="1025263"/>
                  </a:cubicBezTo>
                  <a:lnTo>
                    <a:pt x="5387446" y="984166"/>
                  </a:lnTo>
                  <a:lnTo>
                    <a:pt x="5407995" y="963618"/>
                  </a:lnTo>
                  <a:cubicBezTo>
                    <a:pt x="5411420" y="953344"/>
                    <a:pt x="5414247" y="942851"/>
                    <a:pt x="5418269" y="932796"/>
                  </a:cubicBezTo>
                  <a:cubicBezTo>
                    <a:pt x="5491149" y="750592"/>
                    <a:pt x="5460632" y="914511"/>
                    <a:pt x="5438817" y="521829"/>
                  </a:cubicBezTo>
                  <a:cubicBezTo>
                    <a:pt x="5438216" y="511016"/>
                    <a:pt x="5435041" y="499671"/>
                    <a:pt x="5428543" y="491007"/>
                  </a:cubicBezTo>
                  <a:cubicBezTo>
                    <a:pt x="5414013" y="471634"/>
                    <a:pt x="5394296" y="456760"/>
                    <a:pt x="5377172" y="439636"/>
                  </a:cubicBezTo>
                  <a:cubicBezTo>
                    <a:pt x="5366898" y="429362"/>
                    <a:pt x="5360134" y="413409"/>
                    <a:pt x="5346350" y="408814"/>
                  </a:cubicBezTo>
                  <a:cubicBezTo>
                    <a:pt x="5336076" y="405389"/>
                    <a:pt x="5325214" y="403382"/>
                    <a:pt x="5315527" y="398539"/>
                  </a:cubicBezTo>
                  <a:cubicBezTo>
                    <a:pt x="5304483" y="393017"/>
                    <a:pt x="5296054" y="382855"/>
                    <a:pt x="5284705" y="377991"/>
                  </a:cubicBezTo>
                  <a:cubicBezTo>
                    <a:pt x="5271726" y="372429"/>
                    <a:pt x="5257004" y="372182"/>
                    <a:pt x="5243608" y="367717"/>
                  </a:cubicBezTo>
                  <a:cubicBezTo>
                    <a:pt x="5226112" y="361885"/>
                    <a:pt x="5209505" y="353645"/>
                    <a:pt x="5192237" y="347169"/>
                  </a:cubicBezTo>
                  <a:cubicBezTo>
                    <a:pt x="5182097" y="343366"/>
                    <a:pt x="5171101" y="341737"/>
                    <a:pt x="5161415" y="336894"/>
                  </a:cubicBezTo>
                  <a:cubicBezTo>
                    <a:pt x="5150371" y="331372"/>
                    <a:pt x="5141942" y="321210"/>
                    <a:pt x="5130593" y="316346"/>
                  </a:cubicBezTo>
                  <a:cubicBezTo>
                    <a:pt x="5117614" y="310784"/>
                    <a:pt x="5102892" y="310537"/>
                    <a:pt x="5089496" y="306072"/>
                  </a:cubicBezTo>
                  <a:cubicBezTo>
                    <a:pt x="5072000" y="300240"/>
                    <a:pt x="5054915" y="293156"/>
                    <a:pt x="5038125" y="285524"/>
                  </a:cubicBezTo>
                  <a:cubicBezTo>
                    <a:pt x="5017210" y="276017"/>
                    <a:pt x="4998275" y="261966"/>
                    <a:pt x="4976480" y="254701"/>
                  </a:cubicBezTo>
                  <a:cubicBezTo>
                    <a:pt x="4956717" y="248113"/>
                    <a:pt x="4935383" y="247852"/>
                    <a:pt x="4914835" y="244427"/>
                  </a:cubicBezTo>
                  <a:cubicBezTo>
                    <a:pt x="4811980" y="175857"/>
                    <a:pt x="4988476" y="287431"/>
                    <a:pt x="4822368" y="213605"/>
                  </a:cubicBezTo>
                  <a:cubicBezTo>
                    <a:pt x="4809090" y="207704"/>
                    <a:pt x="4803369" y="191227"/>
                    <a:pt x="4791545" y="182782"/>
                  </a:cubicBezTo>
                  <a:cubicBezTo>
                    <a:pt x="4758461" y="159151"/>
                    <a:pt x="4738523" y="159849"/>
                    <a:pt x="4699078" y="151960"/>
                  </a:cubicBezTo>
                  <a:cubicBezTo>
                    <a:pt x="4685379" y="145110"/>
                    <a:pt x="4671370" y="138849"/>
                    <a:pt x="4657981" y="131411"/>
                  </a:cubicBezTo>
                  <a:cubicBezTo>
                    <a:pt x="4640525" y="121713"/>
                    <a:pt x="4624859" y="108699"/>
                    <a:pt x="4606611" y="100589"/>
                  </a:cubicBezTo>
                  <a:cubicBezTo>
                    <a:pt x="4593707" y="94854"/>
                    <a:pt x="4579039" y="94373"/>
                    <a:pt x="4565514" y="90315"/>
                  </a:cubicBezTo>
                  <a:cubicBezTo>
                    <a:pt x="4533622" y="80747"/>
                    <a:pt x="4487764" y="60708"/>
                    <a:pt x="4452498" y="59492"/>
                  </a:cubicBezTo>
                  <a:lnTo>
                    <a:pt x="3312067" y="28670"/>
                  </a:lnTo>
                  <a:cubicBezTo>
                    <a:pt x="3123104" y="-9124"/>
                    <a:pt x="3177384" y="-6340"/>
                    <a:pt x="2880552" y="18396"/>
                  </a:cubicBezTo>
                  <a:cubicBezTo>
                    <a:pt x="2865289" y="19668"/>
                    <a:pt x="2854314" y="35229"/>
                    <a:pt x="2839455" y="38944"/>
                  </a:cubicBezTo>
                  <a:cubicBezTo>
                    <a:pt x="2812668" y="45641"/>
                    <a:pt x="2784660" y="45793"/>
                    <a:pt x="2757262" y="49218"/>
                  </a:cubicBezTo>
                  <a:cubicBezTo>
                    <a:pt x="2645065" y="124016"/>
                    <a:pt x="2818042" y="13690"/>
                    <a:pt x="2685343" y="80040"/>
                  </a:cubicBezTo>
                  <a:cubicBezTo>
                    <a:pt x="2676679" y="84372"/>
                    <a:pt x="2673101" y="95605"/>
                    <a:pt x="2664795" y="100589"/>
                  </a:cubicBezTo>
                  <a:cubicBezTo>
                    <a:pt x="2655508" y="106161"/>
                    <a:pt x="2643926" y="106597"/>
                    <a:pt x="2633972" y="110863"/>
                  </a:cubicBezTo>
                  <a:cubicBezTo>
                    <a:pt x="2619895" y="116896"/>
                    <a:pt x="2607546" y="127010"/>
                    <a:pt x="2592876" y="131411"/>
                  </a:cubicBezTo>
                  <a:cubicBezTo>
                    <a:pt x="2572923" y="137397"/>
                    <a:pt x="2551600" y="137320"/>
                    <a:pt x="2531231" y="141685"/>
                  </a:cubicBezTo>
                  <a:cubicBezTo>
                    <a:pt x="2503617" y="147602"/>
                    <a:pt x="2476131" y="154265"/>
                    <a:pt x="2449037" y="162234"/>
                  </a:cubicBezTo>
                  <a:cubicBezTo>
                    <a:pt x="2249098" y="221040"/>
                    <a:pt x="2428977" y="174955"/>
                    <a:pt x="2315473" y="203330"/>
                  </a:cubicBezTo>
                  <a:cubicBezTo>
                    <a:pt x="2259006" y="240977"/>
                    <a:pt x="2284651" y="211531"/>
                    <a:pt x="2284651" y="316346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477913A2-CE90-48C7-BCCB-B12A06966C44}"/>
                </a:ext>
              </a:extLst>
            </p:cNvPr>
            <p:cNvCxnSpPr>
              <a:cxnSpLocks/>
            </p:cNvCxnSpPr>
            <p:nvPr/>
          </p:nvCxnSpPr>
          <p:spPr>
            <a:xfrm>
              <a:off x="5275835" y="4202633"/>
              <a:ext cx="712045" cy="352139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C2ED28A8-57EE-40A5-9597-1BD869B17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095" y="4160805"/>
              <a:ext cx="4732091" cy="1967721"/>
            </a:xfrm>
            <a:prstGeom prst="rect">
              <a:avLst/>
            </a:prstGeom>
          </p:spPr>
        </p:pic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AE5D47FC-6AD7-479B-9498-745CDE532B0F}"/>
              </a:ext>
            </a:extLst>
          </p:cNvPr>
          <p:cNvSpPr txBox="1"/>
          <p:nvPr/>
        </p:nvSpPr>
        <p:spPr>
          <a:xfrm>
            <a:off x="366804" y="569212"/>
            <a:ext cx="96143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Branched chains: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If 2/more identical substituents: use di, tri, tetra etc.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If 2/more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substituents: first substituent gets lower number.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If 2 substituents are at the same positions from their ends: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 less number to the one that comes first in alphabetical order.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E12A1E3-F4A0-4A5E-B0EA-5898CE3D3CDF}"/>
              </a:ext>
            </a:extLst>
          </p:cNvPr>
          <p:cNvSpPr txBox="1"/>
          <p:nvPr/>
        </p:nvSpPr>
        <p:spPr>
          <a:xfrm>
            <a:off x="2983481" y="40847"/>
            <a:ext cx="534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Classwork: Alkanes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958F68E7-A673-4C1D-A16D-5917567C4370}"/>
              </a:ext>
            </a:extLst>
          </p:cNvPr>
          <p:cNvSpPr/>
          <p:nvPr/>
        </p:nvSpPr>
        <p:spPr>
          <a:xfrm>
            <a:off x="144971" y="2783735"/>
            <a:ext cx="45206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4C834362-628F-46F7-8AA8-379170996633}"/>
              </a:ext>
            </a:extLst>
          </p:cNvPr>
          <p:cNvSpPr/>
          <p:nvPr/>
        </p:nvSpPr>
        <p:spPr>
          <a:xfrm>
            <a:off x="90747" y="5435617"/>
            <a:ext cx="45206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723EE21-E5F3-4961-8D8B-12B97A04C4B0}"/>
              </a:ext>
            </a:extLst>
          </p:cNvPr>
          <p:cNvSpPr/>
          <p:nvPr/>
        </p:nvSpPr>
        <p:spPr>
          <a:xfrm>
            <a:off x="7921652" y="2656603"/>
            <a:ext cx="45206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056A9E4-ADCC-42BF-8360-0DB73C609D2A}"/>
              </a:ext>
            </a:extLst>
          </p:cNvPr>
          <p:cNvSpPr/>
          <p:nvPr/>
        </p:nvSpPr>
        <p:spPr>
          <a:xfrm>
            <a:off x="6358611" y="4214138"/>
            <a:ext cx="452063" cy="4001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A15A91-6AEA-41C3-A6B2-E01CD1A0B8A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6880" y="1547280"/>
              <a:ext cx="11785680" cy="511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A15A91-6AEA-41C3-A6B2-E01CD1A0B8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520" y="1537920"/>
                <a:ext cx="11804400" cy="5130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33F11D5-C8A7-4EAD-B26D-BD43E1C03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1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186"/>
    </mc:Choice>
    <mc:Fallback xmlns="">
      <p:transition spd="slow" advTm="301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DFDE3CA7-6323-4C7B-8D76-50D3A6E83B24}"/>
              </a:ext>
            </a:extLst>
          </p:cNvPr>
          <p:cNvGrpSpPr/>
          <p:nvPr/>
        </p:nvGrpSpPr>
        <p:grpSpPr>
          <a:xfrm>
            <a:off x="6454609" y="1712978"/>
            <a:ext cx="5228741" cy="4759274"/>
            <a:chOff x="6469226" y="526989"/>
            <a:chExt cx="5228741" cy="475927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ED147C1-BFD3-4558-B0B1-F1F78A046D7C}"/>
                </a:ext>
              </a:extLst>
            </p:cNvPr>
            <p:cNvSpPr txBox="1"/>
            <p:nvPr/>
          </p:nvSpPr>
          <p:spPr>
            <a:xfrm>
              <a:off x="6578326" y="4886153"/>
              <a:ext cx="51196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8-(2-ethylbutyl)-5,5-dimethylpentadecane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E84301A-F6E9-4894-B9FF-585E31DD3FA8}"/>
                </a:ext>
              </a:extLst>
            </p:cNvPr>
            <p:cNvCxnSpPr>
              <a:cxnSpLocks/>
            </p:cNvCxnSpPr>
            <p:nvPr/>
          </p:nvCxnSpPr>
          <p:spPr>
            <a:xfrm>
              <a:off x="9738944" y="526989"/>
              <a:ext cx="445215" cy="536404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019E3F1-4228-42F4-8629-73BE6B860B69}"/>
                </a:ext>
              </a:extLst>
            </p:cNvPr>
            <p:cNvSpPr/>
            <p:nvPr/>
          </p:nvSpPr>
          <p:spPr>
            <a:xfrm>
              <a:off x="10287628" y="1139006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3E1E783-7701-470A-AB32-0721DDF0584C}"/>
                </a:ext>
              </a:extLst>
            </p:cNvPr>
            <p:cNvSpPr/>
            <p:nvPr/>
          </p:nvSpPr>
          <p:spPr>
            <a:xfrm>
              <a:off x="6934060" y="2329819"/>
              <a:ext cx="456233" cy="2827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1E62D8-909C-4459-8F4C-F074E52984B4}"/>
                </a:ext>
              </a:extLst>
            </p:cNvPr>
            <p:cNvSpPr/>
            <p:nvPr/>
          </p:nvSpPr>
          <p:spPr>
            <a:xfrm>
              <a:off x="7434054" y="2430491"/>
              <a:ext cx="456233" cy="158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58157F4-635F-4EE3-8065-51F259971F1F}"/>
                </a:ext>
              </a:extLst>
            </p:cNvPr>
            <p:cNvSpPr/>
            <p:nvPr/>
          </p:nvSpPr>
          <p:spPr>
            <a:xfrm>
              <a:off x="6934882" y="3585823"/>
              <a:ext cx="456233" cy="2827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27D082AA-F01E-40AF-BE3C-90FD223E94C1}"/>
                </a:ext>
              </a:extLst>
            </p:cNvPr>
            <p:cNvSpPr/>
            <p:nvPr/>
          </p:nvSpPr>
          <p:spPr>
            <a:xfrm>
              <a:off x="6469226" y="2687340"/>
              <a:ext cx="456233" cy="2827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76C10CB-657F-40C0-B2FB-A06E61C5F518}"/>
                </a:ext>
              </a:extLst>
            </p:cNvPr>
            <p:cNvSpPr/>
            <p:nvPr/>
          </p:nvSpPr>
          <p:spPr>
            <a:xfrm>
              <a:off x="7668210" y="2813969"/>
              <a:ext cx="456233" cy="158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FB97B84-BA97-40C0-AADA-D0121DA9AB64}"/>
                </a:ext>
              </a:extLst>
            </p:cNvPr>
            <p:cNvSpPr/>
            <p:nvPr/>
          </p:nvSpPr>
          <p:spPr>
            <a:xfrm>
              <a:off x="8066399" y="2823234"/>
              <a:ext cx="456233" cy="158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C1D525E-97E1-435A-B5D0-6EDB48B3E05D}"/>
                </a:ext>
              </a:extLst>
            </p:cNvPr>
            <p:cNvSpPr/>
            <p:nvPr/>
          </p:nvSpPr>
          <p:spPr>
            <a:xfrm>
              <a:off x="8685890" y="314166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63147F9-923B-4D23-AE57-18FBE0194271}"/>
                </a:ext>
              </a:extLst>
            </p:cNvPr>
            <p:cNvSpPr/>
            <p:nvPr/>
          </p:nvSpPr>
          <p:spPr>
            <a:xfrm>
              <a:off x="8446713" y="3183516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9A1E738-3C5D-4421-9460-81C49287FB70}"/>
                </a:ext>
              </a:extLst>
            </p:cNvPr>
            <p:cNvSpPr/>
            <p:nvPr/>
          </p:nvSpPr>
          <p:spPr>
            <a:xfrm>
              <a:off x="9062550" y="2702089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C3D7DCD-E276-4606-9ADF-B5CF45F178EC}"/>
                </a:ext>
              </a:extLst>
            </p:cNvPr>
            <p:cNvSpPr/>
            <p:nvPr/>
          </p:nvSpPr>
          <p:spPr>
            <a:xfrm>
              <a:off x="9405947" y="269707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5D2DE3E-3251-4047-ACA9-45A9A8A227C9}"/>
                </a:ext>
              </a:extLst>
            </p:cNvPr>
            <p:cNvSpPr/>
            <p:nvPr/>
          </p:nvSpPr>
          <p:spPr>
            <a:xfrm>
              <a:off x="10448937" y="1744776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C3D00D2-C4E1-44F0-A4DC-739350FB9D2A}"/>
                </a:ext>
              </a:extLst>
            </p:cNvPr>
            <p:cNvSpPr/>
            <p:nvPr/>
          </p:nvSpPr>
          <p:spPr>
            <a:xfrm>
              <a:off x="9668623" y="2285798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DFC3903-1476-41DF-8808-3B329ECE7D8A}"/>
                </a:ext>
              </a:extLst>
            </p:cNvPr>
            <p:cNvSpPr/>
            <p:nvPr/>
          </p:nvSpPr>
          <p:spPr>
            <a:xfrm>
              <a:off x="10293658" y="1972693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1E75FC1-B19A-4458-87CD-E6CC98361AE2}"/>
                </a:ext>
              </a:extLst>
            </p:cNvPr>
            <p:cNvSpPr/>
            <p:nvPr/>
          </p:nvSpPr>
          <p:spPr>
            <a:xfrm>
              <a:off x="9991930" y="190432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3DFD2B4-1CDE-422B-A0D8-E9FD876BA842}"/>
                </a:ext>
              </a:extLst>
            </p:cNvPr>
            <p:cNvSpPr/>
            <p:nvPr/>
          </p:nvSpPr>
          <p:spPr>
            <a:xfrm>
              <a:off x="6523978" y="1025062"/>
              <a:ext cx="4577587" cy="2930489"/>
            </a:xfrm>
            <a:custGeom>
              <a:avLst/>
              <a:gdLst>
                <a:gd name="connsiteX0" fmla="*/ 2116589 w 4577587"/>
                <a:gd name="connsiteY0" fmla="*/ 2776376 h 2930489"/>
                <a:gd name="connsiteX1" fmla="*/ 2167960 w 4577587"/>
                <a:gd name="connsiteY1" fmla="*/ 2735280 h 2930489"/>
                <a:gd name="connsiteX2" fmla="*/ 2198782 w 4577587"/>
                <a:gd name="connsiteY2" fmla="*/ 2714731 h 2930489"/>
                <a:gd name="connsiteX3" fmla="*/ 2260427 w 4577587"/>
                <a:gd name="connsiteY3" fmla="*/ 2673635 h 2930489"/>
                <a:gd name="connsiteX4" fmla="*/ 2342620 w 4577587"/>
                <a:gd name="connsiteY4" fmla="*/ 2642812 h 2930489"/>
                <a:gd name="connsiteX5" fmla="*/ 2373443 w 4577587"/>
                <a:gd name="connsiteY5" fmla="*/ 2611990 h 2930489"/>
                <a:gd name="connsiteX6" fmla="*/ 2404265 w 4577587"/>
                <a:gd name="connsiteY6" fmla="*/ 2591442 h 2930489"/>
                <a:gd name="connsiteX7" fmla="*/ 2445362 w 4577587"/>
                <a:gd name="connsiteY7" fmla="*/ 2581167 h 2930489"/>
                <a:gd name="connsiteX8" fmla="*/ 2537829 w 4577587"/>
                <a:gd name="connsiteY8" fmla="*/ 2550345 h 2930489"/>
                <a:gd name="connsiteX9" fmla="*/ 2661119 w 4577587"/>
                <a:gd name="connsiteY9" fmla="*/ 2519522 h 2930489"/>
                <a:gd name="connsiteX10" fmla="*/ 2712490 w 4577587"/>
                <a:gd name="connsiteY10" fmla="*/ 2498974 h 2930489"/>
                <a:gd name="connsiteX11" fmla="*/ 2743312 w 4577587"/>
                <a:gd name="connsiteY11" fmla="*/ 2488700 h 2930489"/>
                <a:gd name="connsiteX12" fmla="*/ 2804957 w 4577587"/>
                <a:gd name="connsiteY12" fmla="*/ 2437329 h 2930489"/>
                <a:gd name="connsiteX13" fmla="*/ 2835780 w 4577587"/>
                <a:gd name="connsiteY13" fmla="*/ 2427055 h 2930489"/>
                <a:gd name="connsiteX14" fmla="*/ 2876876 w 4577587"/>
                <a:gd name="connsiteY14" fmla="*/ 2406507 h 2930489"/>
                <a:gd name="connsiteX15" fmla="*/ 2938521 w 4577587"/>
                <a:gd name="connsiteY15" fmla="*/ 2365410 h 2930489"/>
                <a:gd name="connsiteX16" fmla="*/ 3020715 w 4577587"/>
                <a:gd name="connsiteY16" fmla="*/ 2303765 h 2930489"/>
                <a:gd name="connsiteX17" fmla="*/ 3092634 w 4577587"/>
                <a:gd name="connsiteY17" fmla="*/ 2272943 h 2930489"/>
                <a:gd name="connsiteX18" fmla="*/ 3174827 w 4577587"/>
                <a:gd name="connsiteY18" fmla="*/ 2221572 h 2930489"/>
                <a:gd name="connsiteX19" fmla="*/ 3205649 w 4577587"/>
                <a:gd name="connsiteY19" fmla="*/ 2211298 h 2930489"/>
                <a:gd name="connsiteX20" fmla="*/ 3267294 w 4577587"/>
                <a:gd name="connsiteY20" fmla="*/ 2159927 h 2930489"/>
                <a:gd name="connsiteX21" fmla="*/ 3277569 w 4577587"/>
                <a:gd name="connsiteY21" fmla="*/ 2129104 h 2930489"/>
                <a:gd name="connsiteX22" fmla="*/ 3298117 w 4577587"/>
                <a:gd name="connsiteY22" fmla="*/ 2098282 h 2930489"/>
                <a:gd name="connsiteX23" fmla="*/ 3308391 w 4577587"/>
                <a:gd name="connsiteY23" fmla="*/ 2067460 h 2930489"/>
                <a:gd name="connsiteX24" fmla="*/ 3339213 w 4577587"/>
                <a:gd name="connsiteY24" fmla="*/ 2036637 h 2930489"/>
                <a:gd name="connsiteX25" fmla="*/ 3359762 w 4577587"/>
                <a:gd name="connsiteY25" fmla="*/ 2005815 h 2930489"/>
                <a:gd name="connsiteX26" fmla="*/ 3400858 w 4577587"/>
                <a:gd name="connsiteY26" fmla="*/ 1964718 h 2930489"/>
                <a:gd name="connsiteX27" fmla="*/ 3452229 w 4577587"/>
                <a:gd name="connsiteY27" fmla="*/ 1882525 h 2930489"/>
                <a:gd name="connsiteX28" fmla="*/ 3513874 w 4577587"/>
                <a:gd name="connsiteY28" fmla="*/ 1810606 h 2930489"/>
                <a:gd name="connsiteX29" fmla="*/ 3524148 w 4577587"/>
                <a:gd name="connsiteY29" fmla="*/ 1779783 h 2930489"/>
                <a:gd name="connsiteX30" fmla="*/ 3575519 w 4577587"/>
                <a:gd name="connsiteY30" fmla="*/ 1728412 h 2930489"/>
                <a:gd name="connsiteX31" fmla="*/ 3637164 w 4577587"/>
                <a:gd name="connsiteY31" fmla="*/ 1656493 h 2930489"/>
                <a:gd name="connsiteX32" fmla="*/ 3698809 w 4577587"/>
                <a:gd name="connsiteY32" fmla="*/ 1605122 h 2930489"/>
                <a:gd name="connsiteX33" fmla="*/ 3729631 w 4577587"/>
                <a:gd name="connsiteY33" fmla="*/ 1594848 h 2930489"/>
                <a:gd name="connsiteX34" fmla="*/ 3760454 w 4577587"/>
                <a:gd name="connsiteY34" fmla="*/ 1574300 h 2930489"/>
                <a:gd name="connsiteX35" fmla="*/ 3822099 w 4577587"/>
                <a:gd name="connsiteY35" fmla="*/ 1564026 h 2930489"/>
                <a:gd name="connsiteX36" fmla="*/ 3955663 w 4577587"/>
                <a:gd name="connsiteY36" fmla="*/ 1512655 h 2930489"/>
                <a:gd name="connsiteX37" fmla="*/ 4037856 w 4577587"/>
                <a:gd name="connsiteY37" fmla="*/ 1502381 h 2930489"/>
                <a:gd name="connsiteX38" fmla="*/ 4130324 w 4577587"/>
                <a:gd name="connsiteY38" fmla="*/ 1451010 h 2930489"/>
                <a:gd name="connsiteX39" fmla="*/ 4161146 w 4577587"/>
                <a:gd name="connsiteY39" fmla="*/ 1440736 h 2930489"/>
                <a:gd name="connsiteX40" fmla="*/ 4191969 w 4577587"/>
                <a:gd name="connsiteY40" fmla="*/ 1420188 h 2930489"/>
                <a:gd name="connsiteX41" fmla="*/ 4222791 w 4577587"/>
                <a:gd name="connsiteY41" fmla="*/ 1409913 h 2930489"/>
                <a:gd name="connsiteX42" fmla="*/ 4284436 w 4577587"/>
                <a:gd name="connsiteY42" fmla="*/ 1379091 h 2930489"/>
                <a:gd name="connsiteX43" fmla="*/ 4315258 w 4577587"/>
                <a:gd name="connsiteY43" fmla="*/ 1358543 h 2930489"/>
                <a:gd name="connsiteX44" fmla="*/ 4418000 w 4577587"/>
                <a:gd name="connsiteY44" fmla="*/ 1266075 h 2930489"/>
                <a:gd name="connsiteX45" fmla="*/ 4438548 w 4577587"/>
                <a:gd name="connsiteY45" fmla="*/ 1235253 h 2930489"/>
                <a:gd name="connsiteX46" fmla="*/ 4479645 w 4577587"/>
                <a:gd name="connsiteY46" fmla="*/ 1101689 h 2930489"/>
                <a:gd name="connsiteX47" fmla="*/ 4500193 w 4577587"/>
                <a:gd name="connsiteY47" fmla="*/ 1081140 h 2930489"/>
                <a:gd name="connsiteX48" fmla="*/ 4510467 w 4577587"/>
                <a:gd name="connsiteY48" fmla="*/ 1050318 h 2930489"/>
                <a:gd name="connsiteX49" fmla="*/ 4531016 w 4577587"/>
                <a:gd name="connsiteY49" fmla="*/ 978399 h 2930489"/>
                <a:gd name="connsiteX50" fmla="*/ 4561838 w 4577587"/>
                <a:gd name="connsiteY50" fmla="*/ 916754 h 2930489"/>
                <a:gd name="connsiteX51" fmla="*/ 4561838 w 4577587"/>
                <a:gd name="connsiteY51" fmla="*/ 464691 h 2930489"/>
                <a:gd name="connsiteX52" fmla="*/ 4551564 w 4577587"/>
                <a:gd name="connsiteY52" fmla="*/ 433868 h 2930489"/>
                <a:gd name="connsiteX53" fmla="*/ 4531016 w 4577587"/>
                <a:gd name="connsiteY53" fmla="*/ 403046 h 2930489"/>
                <a:gd name="connsiteX54" fmla="*/ 4520742 w 4577587"/>
                <a:gd name="connsiteY54" fmla="*/ 372224 h 2930489"/>
                <a:gd name="connsiteX55" fmla="*/ 4469371 w 4577587"/>
                <a:gd name="connsiteY55" fmla="*/ 310579 h 2930489"/>
                <a:gd name="connsiteX56" fmla="*/ 4438548 w 4577587"/>
                <a:gd name="connsiteY56" fmla="*/ 248934 h 2930489"/>
                <a:gd name="connsiteX57" fmla="*/ 4376903 w 4577587"/>
                <a:gd name="connsiteY57" fmla="*/ 187289 h 2930489"/>
                <a:gd name="connsiteX58" fmla="*/ 4366629 w 4577587"/>
                <a:gd name="connsiteY58" fmla="*/ 156466 h 2930489"/>
                <a:gd name="connsiteX59" fmla="*/ 4284436 w 4577587"/>
                <a:gd name="connsiteY59" fmla="*/ 115370 h 2930489"/>
                <a:gd name="connsiteX60" fmla="*/ 4253613 w 4577587"/>
                <a:gd name="connsiteY60" fmla="*/ 94821 h 2930489"/>
                <a:gd name="connsiteX61" fmla="*/ 4222791 w 4577587"/>
                <a:gd name="connsiteY61" fmla="*/ 63999 h 2930489"/>
                <a:gd name="connsiteX62" fmla="*/ 4181694 w 4577587"/>
                <a:gd name="connsiteY62" fmla="*/ 53725 h 2930489"/>
                <a:gd name="connsiteX63" fmla="*/ 4150872 w 4577587"/>
                <a:gd name="connsiteY63" fmla="*/ 33176 h 2930489"/>
                <a:gd name="connsiteX64" fmla="*/ 3904292 w 4577587"/>
                <a:gd name="connsiteY64" fmla="*/ 12628 h 2930489"/>
                <a:gd name="connsiteX65" fmla="*/ 3750180 w 4577587"/>
                <a:gd name="connsiteY65" fmla="*/ 43451 h 2930489"/>
                <a:gd name="connsiteX66" fmla="*/ 3698809 w 4577587"/>
                <a:gd name="connsiteY66" fmla="*/ 63999 h 2930489"/>
                <a:gd name="connsiteX67" fmla="*/ 3606342 w 4577587"/>
                <a:gd name="connsiteY67" fmla="*/ 166740 h 2930489"/>
                <a:gd name="connsiteX68" fmla="*/ 3596067 w 4577587"/>
                <a:gd name="connsiteY68" fmla="*/ 197563 h 2930489"/>
                <a:gd name="connsiteX69" fmla="*/ 3565245 w 4577587"/>
                <a:gd name="connsiteY69" fmla="*/ 290030 h 2930489"/>
                <a:gd name="connsiteX70" fmla="*/ 3534422 w 4577587"/>
                <a:gd name="connsiteY70" fmla="*/ 536610 h 2930489"/>
                <a:gd name="connsiteX71" fmla="*/ 3483052 w 4577587"/>
                <a:gd name="connsiteY71" fmla="*/ 814012 h 2930489"/>
                <a:gd name="connsiteX72" fmla="*/ 3421407 w 4577587"/>
                <a:gd name="connsiteY72" fmla="*/ 875657 h 2930489"/>
                <a:gd name="connsiteX73" fmla="*/ 3390584 w 4577587"/>
                <a:gd name="connsiteY73" fmla="*/ 896206 h 2930489"/>
                <a:gd name="connsiteX74" fmla="*/ 3328939 w 4577587"/>
                <a:gd name="connsiteY74" fmla="*/ 957851 h 2930489"/>
                <a:gd name="connsiteX75" fmla="*/ 3318665 w 4577587"/>
                <a:gd name="connsiteY75" fmla="*/ 988673 h 2930489"/>
                <a:gd name="connsiteX76" fmla="*/ 3298117 w 4577587"/>
                <a:gd name="connsiteY76" fmla="*/ 1019495 h 2930489"/>
                <a:gd name="connsiteX77" fmla="*/ 3257020 w 4577587"/>
                <a:gd name="connsiteY77" fmla="*/ 1091415 h 2930489"/>
                <a:gd name="connsiteX78" fmla="*/ 3236472 w 4577587"/>
                <a:gd name="connsiteY78" fmla="*/ 1153060 h 2930489"/>
                <a:gd name="connsiteX79" fmla="*/ 3205649 w 4577587"/>
                <a:gd name="connsiteY79" fmla="*/ 1183882 h 2930489"/>
                <a:gd name="connsiteX80" fmla="*/ 3195375 w 4577587"/>
                <a:gd name="connsiteY80" fmla="*/ 1235253 h 2930489"/>
                <a:gd name="connsiteX81" fmla="*/ 3164553 w 4577587"/>
                <a:gd name="connsiteY81" fmla="*/ 1266075 h 2930489"/>
                <a:gd name="connsiteX82" fmla="*/ 3144004 w 4577587"/>
                <a:gd name="connsiteY82" fmla="*/ 1296898 h 2930489"/>
                <a:gd name="connsiteX83" fmla="*/ 3113182 w 4577587"/>
                <a:gd name="connsiteY83" fmla="*/ 1358543 h 2930489"/>
                <a:gd name="connsiteX84" fmla="*/ 3102908 w 4577587"/>
                <a:gd name="connsiteY84" fmla="*/ 1389365 h 2930489"/>
                <a:gd name="connsiteX85" fmla="*/ 3082360 w 4577587"/>
                <a:gd name="connsiteY85" fmla="*/ 1420188 h 2930489"/>
                <a:gd name="connsiteX86" fmla="*/ 3072085 w 4577587"/>
                <a:gd name="connsiteY86" fmla="*/ 1451010 h 2930489"/>
                <a:gd name="connsiteX87" fmla="*/ 3010440 w 4577587"/>
                <a:gd name="connsiteY87" fmla="*/ 1512655 h 2930489"/>
                <a:gd name="connsiteX88" fmla="*/ 2979618 w 4577587"/>
                <a:gd name="connsiteY88" fmla="*/ 1543477 h 2930489"/>
                <a:gd name="connsiteX89" fmla="*/ 2589200 w 4577587"/>
                <a:gd name="connsiteY89" fmla="*/ 1574300 h 2930489"/>
                <a:gd name="connsiteX90" fmla="*/ 2527555 w 4577587"/>
                <a:gd name="connsiteY90" fmla="*/ 1605122 h 2930489"/>
                <a:gd name="connsiteX91" fmla="*/ 2517281 w 4577587"/>
                <a:gd name="connsiteY91" fmla="*/ 1635945 h 2930489"/>
                <a:gd name="connsiteX92" fmla="*/ 2465910 w 4577587"/>
                <a:gd name="connsiteY92" fmla="*/ 1646219 h 2930489"/>
                <a:gd name="connsiteX93" fmla="*/ 2404265 w 4577587"/>
                <a:gd name="connsiteY93" fmla="*/ 1707864 h 2930489"/>
                <a:gd name="connsiteX94" fmla="*/ 2373443 w 4577587"/>
                <a:gd name="connsiteY94" fmla="*/ 1738686 h 2930489"/>
                <a:gd name="connsiteX95" fmla="*/ 2363169 w 4577587"/>
                <a:gd name="connsiteY95" fmla="*/ 1790057 h 2930489"/>
                <a:gd name="connsiteX96" fmla="*/ 2332346 w 4577587"/>
                <a:gd name="connsiteY96" fmla="*/ 1820880 h 2930489"/>
                <a:gd name="connsiteX97" fmla="*/ 2280975 w 4577587"/>
                <a:gd name="connsiteY97" fmla="*/ 1882525 h 2930489"/>
                <a:gd name="connsiteX98" fmla="*/ 2188508 w 4577587"/>
                <a:gd name="connsiteY98" fmla="*/ 2005815 h 2930489"/>
                <a:gd name="connsiteX99" fmla="*/ 2157685 w 4577587"/>
                <a:gd name="connsiteY99" fmla="*/ 2016089 h 2930489"/>
                <a:gd name="connsiteX100" fmla="*/ 2126863 w 4577587"/>
                <a:gd name="connsiteY100" fmla="*/ 2036637 h 2930489"/>
                <a:gd name="connsiteX101" fmla="*/ 2034396 w 4577587"/>
                <a:gd name="connsiteY101" fmla="*/ 1995540 h 2930489"/>
                <a:gd name="connsiteX102" fmla="*/ 2003573 w 4577587"/>
                <a:gd name="connsiteY102" fmla="*/ 1974992 h 2930489"/>
                <a:gd name="connsiteX103" fmla="*/ 1993299 w 4577587"/>
                <a:gd name="connsiteY103" fmla="*/ 1944170 h 2930489"/>
                <a:gd name="connsiteX104" fmla="*/ 1931654 w 4577587"/>
                <a:gd name="connsiteY104" fmla="*/ 1882525 h 2930489"/>
                <a:gd name="connsiteX105" fmla="*/ 1900831 w 4577587"/>
                <a:gd name="connsiteY105" fmla="*/ 1779783 h 2930489"/>
                <a:gd name="connsiteX106" fmla="*/ 1880283 w 4577587"/>
                <a:gd name="connsiteY106" fmla="*/ 1748961 h 2930489"/>
                <a:gd name="connsiteX107" fmla="*/ 1787816 w 4577587"/>
                <a:gd name="connsiteY107" fmla="*/ 1666767 h 2930489"/>
                <a:gd name="connsiteX108" fmla="*/ 1715897 w 4577587"/>
                <a:gd name="connsiteY108" fmla="*/ 1635945 h 2930489"/>
                <a:gd name="connsiteX109" fmla="*/ 1633703 w 4577587"/>
                <a:gd name="connsiteY109" fmla="*/ 1594848 h 2930489"/>
                <a:gd name="connsiteX110" fmla="*/ 1602881 w 4577587"/>
                <a:gd name="connsiteY110" fmla="*/ 1574300 h 2930489"/>
                <a:gd name="connsiteX111" fmla="*/ 1572058 w 4577587"/>
                <a:gd name="connsiteY111" fmla="*/ 1543477 h 2930489"/>
                <a:gd name="connsiteX112" fmla="*/ 1541236 w 4577587"/>
                <a:gd name="connsiteY112" fmla="*/ 1533203 h 2930489"/>
                <a:gd name="connsiteX113" fmla="*/ 1510413 w 4577587"/>
                <a:gd name="connsiteY113" fmla="*/ 1502381 h 2930489"/>
                <a:gd name="connsiteX114" fmla="*/ 1479591 w 4577587"/>
                <a:gd name="connsiteY114" fmla="*/ 1481833 h 2930489"/>
                <a:gd name="connsiteX115" fmla="*/ 1417946 w 4577587"/>
                <a:gd name="connsiteY115" fmla="*/ 1420188 h 2930489"/>
                <a:gd name="connsiteX116" fmla="*/ 1387124 w 4577587"/>
                <a:gd name="connsiteY116" fmla="*/ 1389365 h 2930489"/>
                <a:gd name="connsiteX117" fmla="*/ 1346027 w 4577587"/>
                <a:gd name="connsiteY117" fmla="*/ 1379091 h 2930489"/>
                <a:gd name="connsiteX118" fmla="*/ 1315204 w 4577587"/>
                <a:gd name="connsiteY118" fmla="*/ 1358543 h 2930489"/>
                <a:gd name="connsiteX119" fmla="*/ 1263834 w 4577587"/>
                <a:gd name="connsiteY119" fmla="*/ 1348268 h 2930489"/>
                <a:gd name="connsiteX120" fmla="*/ 1202189 w 4577587"/>
                <a:gd name="connsiteY120" fmla="*/ 1296898 h 2930489"/>
                <a:gd name="connsiteX121" fmla="*/ 1140544 w 4577587"/>
                <a:gd name="connsiteY121" fmla="*/ 1286624 h 2930489"/>
                <a:gd name="connsiteX122" fmla="*/ 1078899 w 4577587"/>
                <a:gd name="connsiteY122" fmla="*/ 1266075 h 2930489"/>
                <a:gd name="connsiteX123" fmla="*/ 1006980 w 4577587"/>
                <a:gd name="connsiteY123" fmla="*/ 1255801 h 2930489"/>
                <a:gd name="connsiteX124" fmla="*/ 986431 w 4577587"/>
                <a:gd name="connsiteY124" fmla="*/ 1235253 h 2930489"/>
                <a:gd name="connsiteX125" fmla="*/ 616562 w 4577587"/>
                <a:gd name="connsiteY125" fmla="*/ 1194156 h 2930489"/>
                <a:gd name="connsiteX126" fmla="*/ 513820 w 4577587"/>
                <a:gd name="connsiteY126" fmla="*/ 1204430 h 2930489"/>
                <a:gd name="connsiteX127" fmla="*/ 431627 w 4577587"/>
                <a:gd name="connsiteY127" fmla="*/ 1266075 h 2930489"/>
                <a:gd name="connsiteX128" fmla="*/ 390530 w 4577587"/>
                <a:gd name="connsiteY128" fmla="*/ 1276349 h 2930489"/>
                <a:gd name="connsiteX129" fmla="*/ 308337 w 4577587"/>
                <a:gd name="connsiteY129" fmla="*/ 1337994 h 2930489"/>
                <a:gd name="connsiteX130" fmla="*/ 215870 w 4577587"/>
                <a:gd name="connsiteY130" fmla="*/ 1430462 h 2930489"/>
                <a:gd name="connsiteX131" fmla="*/ 185047 w 4577587"/>
                <a:gd name="connsiteY131" fmla="*/ 1461284 h 2930489"/>
                <a:gd name="connsiteX132" fmla="*/ 154225 w 4577587"/>
                <a:gd name="connsiteY132" fmla="*/ 1481833 h 2930489"/>
                <a:gd name="connsiteX133" fmla="*/ 92580 w 4577587"/>
                <a:gd name="connsiteY133" fmla="*/ 1522929 h 2930489"/>
                <a:gd name="connsiteX134" fmla="*/ 82306 w 4577587"/>
                <a:gd name="connsiteY134" fmla="*/ 1553752 h 2930489"/>
                <a:gd name="connsiteX135" fmla="*/ 61757 w 4577587"/>
                <a:gd name="connsiteY135" fmla="*/ 1584574 h 2930489"/>
                <a:gd name="connsiteX136" fmla="*/ 20661 w 4577587"/>
                <a:gd name="connsiteY136" fmla="*/ 1790057 h 2930489"/>
                <a:gd name="connsiteX137" fmla="*/ 10387 w 4577587"/>
                <a:gd name="connsiteY137" fmla="*/ 2129104 h 2930489"/>
                <a:gd name="connsiteX138" fmla="*/ 30935 w 4577587"/>
                <a:gd name="connsiteY138" fmla="*/ 2170201 h 2930489"/>
                <a:gd name="connsiteX139" fmla="*/ 41209 w 4577587"/>
                <a:gd name="connsiteY139" fmla="*/ 2221572 h 2930489"/>
                <a:gd name="connsiteX140" fmla="*/ 61757 w 4577587"/>
                <a:gd name="connsiteY140" fmla="*/ 2252394 h 2930489"/>
                <a:gd name="connsiteX141" fmla="*/ 92580 w 4577587"/>
                <a:gd name="connsiteY141" fmla="*/ 2314039 h 2930489"/>
                <a:gd name="connsiteX142" fmla="*/ 102854 w 4577587"/>
                <a:gd name="connsiteY142" fmla="*/ 2344862 h 2930489"/>
                <a:gd name="connsiteX143" fmla="*/ 123402 w 4577587"/>
                <a:gd name="connsiteY143" fmla="*/ 2385958 h 2930489"/>
                <a:gd name="connsiteX144" fmla="*/ 154225 w 4577587"/>
                <a:gd name="connsiteY144" fmla="*/ 2591442 h 2930489"/>
                <a:gd name="connsiteX145" fmla="*/ 185047 w 4577587"/>
                <a:gd name="connsiteY145" fmla="*/ 2601716 h 2930489"/>
                <a:gd name="connsiteX146" fmla="*/ 195321 w 4577587"/>
                <a:gd name="connsiteY146" fmla="*/ 2632538 h 2930489"/>
                <a:gd name="connsiteX147" fmla="*/ 246692 w 4577587"/>
                <a:gd name="connsiteY147" fmla="*/ 2663361 h 2930489"/>
                <a:gd name="connsiteX148" fmla="*/ 308337 w 4577587"/>
                <a:gd name="connsiteY148" fmla="*/ 2714731 h 2930489"/>
                <a:gd name="connsiteX149" fmla="*/ 339160 w 4577587"/>
                <a:gd name="connsiteY149" fmla="*/ 2725006 h 2930489"/>
                <a:gd name="connsiteX150" fmla="*/ 411079 w 4577587"/>
                <a:gd name="connsiteY150" fmla="*/ 2786651 h 2930489"/>
                <a:gd name="connsiteX151" fmla="*/ 462449 w 4577587"/>
                <a:gd name="connsiteY151" fmla="*/ 2807199 h 2930489"/>
                <a:gd name="connsiteX152" fmla="*/ 554917 w 4577587"/>
                <a:gd name="connsiteY152" fmla="*/ 2879118 h 2930489"/>
                <a:gd name="connsiteX153" fmla="*/ 585739 w 4577587"/>
                <a:gd name="connsiteY153" fmla="*/ 2899666 h 2930489"/>
                <a:gd name="connsiteX154" fmla="*/ 678207 w 4577587"/>
                <a:gd name="connsiteY154" fmla="*/ 2930489 h 2930489"/>
                <a:gd name="connsiteX155" fmla="*/ 780948 w 4577587"/>
                <a:gd name="connsiteY155" fmla="*/ 2920215 h 2930489"/>
                <a:gd name="connsiteX156" fmla="*/ 811771 w 4577587"/>
                <a:gd name="connsiteY156" fmla="*/ 2899666 h 2930489"/>
                <a:gd name="connsiteX157" fmla="*/ 873416 w 4577587"/>
                <a:gd name="connsiteY157" fmla="*/ 2889392 h 2930489"/>
                <a:gd name="connsiteX158" fmla="*/ 924787 w 4577587"/>
                <a:gd name="connsiteY158" fmla="*/ 2838021 h 2930489"/>
                <a:gd name="connsiteX159" fmla="*/ 955609 w 4577587"/>
                <a:gd name="connsiteY159" fmla="*/ 2807199 h 2930489"/>
                <a:gd name="connsiteX160" fmla="*/ 965883 w 4577587"/>
                <a:gd name="connsiteY160" fmla="*/ 2776376 h 2930489"/>
                <a:gd name="connsiteX161" fmla="*/ 986431 w 4577587"/>
                <a:gd name="connsiteY161" fmla="*/ 2745554 h 2930489"/>
                <a:gd name="connsiteX162" fmla="*/ 996706 w 4577587"/>
                <a:gd name="connsiteY162" fmla="*/ 2683909 h 2930489"/>
                <a:gd name="connsiteX163" fmla="*/ 1017254 w 4577587"/>
                <a:gd name="connsiteY163" fmla="*/ 2642812 h 2930489"/>
                <a:gd name="connsiteX164" fmla="*/ 1027528 w 4577587"/>
                <a:gd name="connsiteY164" fmla="*/ 2611990 h 2930489"/>
                <a:gd name="connsiteX165" fmla="*/ 1006980 w 4577587"/>
                <a:gd name="connsiteY165" fmla="*/ 2488700 h 2930489"/>
                <a:gd name="connsiteX166" fmla="*/ 945335 w 4577587"/>
                <a:gd name="connsiteY166" fmla="*/ 2406507 h 2930489"/>
                <a:gd name="connsiteX167" fmla="*/ 893964 w 4577587"/>
                <a:gd name="connsiteY167" fmla="*/ 2344862 h 2930489"/>
                <a:gd name="connsiteX168" fmla="*/ 883690 w 4577587"/>
                <a:gd name="connsiteY168" fmla="*/ 2303765 h 2930489"/>
                <a:gd name="connsiteX169" fmla="*/ 852867 w 4577587"/>
                <a:gd name="connsiteY169" fmla="*/ 2272943 h 2930489"/>
                <a:gd name="connsiteX170" fmla="*/ 832319 w 4577587"/>
                <a:gd name="connsiteY170" fmla="*/ 2242120 h 2930489"/>
                <a:gd name="connsiteX171" fmla="*/ 842593 w 4577587"/>
                <a:gd name="connsiteY171" fmla="*/ 2159927 h 2930489"/>
                <a:gd name="connsiteX172" fmla="*/ 904238 w 4577587"/>
                <a:gd name="connsiteY172" fmla="*/ 2118830 h 2930489"/>
                <a:gd name="connsiteX173" fmla="*/ 1017254 w 4577587"/>
                <a:gd name="connsiteY173" fmla="*/ 2088008 h 2930489"/>
                <a:gd name="connsiteX174" fmla="*/ 1078899 w 4577587"/>
                <a:gd name="connsiteY174" fmla="*/ 2108556 h 2930489"/>
                <a:gd name="connsiteX175" fmla="*/ 1109721 w 4577587"/>
                <a:gd name="connsiteY175" fmla="*/ 2159927 h 2930489"/>
                <a:gd name="connsiteX176" fmla="*/ 1119996 w 4577587"/>
                <a:gd name="connsiteY176" fmla="*/ 2190749 h 2930489"/>
                <a:gd name="connsiteX177" fmla="*/ 1140544 w 4577587"/>
                <a:gd name="connsiteY177" fmla="*/ 2221572 h 2930489"/>
                <a:gd name="connsiteX178" fmla="*/ 1150818 w 4577587"/>
                <a:gd name="connsiteY178" fmla="*/ 2252394 h 2930489"/>
                <a:gd name="connsiteX179" fmla="*/ 1243285 w 4577587"/>
                <a:gd name="connsiteY179" fmla="*/ 2324313 h 2930489"/>
                <a:gd name="connsiteX180" fmla="*/ 1335753 w 4577587"/>
                <a:gd name="connsiteY180" fmla="*/ 2355136 h 2930489"/>
                <a:gd name="connsiteX181" fmla="*/ 1417946 w 4577587"/>
                <a:gd name="connsiteY181" fmla="*/ 2406507 h 2930489"/>
                <a:gd name="connsiteX182" fmla="*/ 1459043 w 4577587"/>
                <a:gd name="connsiteY182" fmla="*/ 2416781 h 2930489"/>
                <a:gd name="connsiteX183" fmla="*/ 1489865 w 4577587"/>
                <a:gd name="connsiteY183" fmla="*/ 2437329 h 2930489"/>
                <a:gd name="connsiteX184" fmla="*/ 1520688 w 4577587"/>
                <a:gd name="connsiteY184" fmla="*/ 2468152 h 2930489"/>
                <a:gd name="connsiteX185" fmla="*/ 1551510 w 4577587"/>
                <a:gd name="connsiteY185" fmla="*/ 2478426 h 2930489"/>
                <a:gd name="connsiteX186" fmla="*/ 1602881 w 4577587"/>
                <a:gd name="connsiteY186" fmla="*/ 2529797 h 2930489"/>
                <a:gd name="connsiteX187" fmla="*/ 1613155 w 4577587"/>
                <a:gd name="connsiteY187" fmla="*/ 2560619 h 2930489"/>
                <a:gd name="connsiteX188" fmla="*/ 1643978 w 4577587"/>
                <a:gd name="connsiteY188" fmla="*/ 2591442 h 2930489"/>
                <a:gd name="connsiteX189" fmla="*/ 1664526 w 4577587"/>
                <a:gd name="connsiteY189" fmla="*/ 2622264 h 2930489"/>
                <a:gd name="connsiteX190" fmla="*/ 1726171 w 4577587"/>
                <a:gd name="connsiteY190" fmla="*/ 2683909 h 2930489"/>
                <a:gd name="connsiteX191" fmla="*/ 1756993 w 4577587"/>
                <a:gd name="connsiteY191" fmla="*/ 2714731 h 2930489"/>
                <a:gd name="connsiteX192" fmla="*/ 1798090 w 4577587"/>
                <a:gd name="connsiteY192" fmla="*/ 2725006 h 2930489"/>
                <a:gd name="connsiteX193" fmla="*/ 1859735 w 4577587"/>
                <a:gd name="connsiteY193" fmla="*/ 2745554 h 2930489"/>
                <a:gd name="connsiteX194" fmla="*/ 1972751 w 4577587"/>
                <a:gd name="connsiteY194" fmla="*/ 2755828 h 2930489"/>
                <a:gd name="connsiteX195" fmla="*/ 2137137 w 4577587"/>
                <a:gd name="connsiteY195" fmla="*/ 2766102 h 2930489"/>
                <a:gd name="connsiteX196" fmla="*/ 2219330 w 4577587"/>
                <a:gd name="connsiteY196" fmla="*/ 2786651 h 2930489"/>
                <a:gd name="connsiteX197" fmla="*/ 2260427 w 4577587"/>
                <a:gd name="connsiteY197" fmla="*/ 2838021 h 2930489"/>
                <a:gd name="connsiteX198" fmla="*/ 2383717 w 4577587"/>
                <a:gd name="connsiteY198" fmla="*/ 2899666 h 29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4577587" h="2930489">
                  <a:moveTo>
                    <a:pt x="2116589" y="2776376"/>
                  </a:moveTo>
                  <a:cubicBezTo>
                    <a:pt x="2133713" y="2762677"/>
                    <a:pt x="2150417" y="2748437"/>
                    <a:pt x="2167960" y="2735280"/>
                  </a:cubicBezTo>
                  <a:cubicBezTo>
                    <a:pt x="2177838" y="2727871"/>
                    <a:pt x="2189296" y="2722636"/>
                    <a:pt x="2198782" y="2714731"/>
                  </a:cubicBezTo>
                  <a:cubicBezTo>
                    <a:pt x="2250087" y="2671976"/>
                    <a:pt x="2206261" y="2691690"/>
                    <a:pt x="2260427" y="2673635"/>
                  </a:cubicBezTo>
                  <a:cubicBezTo>
                    <a:pt x="2312257" y="2621803"/>
                    <a:pt x="2235825" y="2690275"/>
                    <a:pt x="2342620" y="2642812"/>
                  </a:cubicBezTo>
                  <a:cubicBezTo>
                    <a:pt x="2355898" y="2636911"/>
                    <a:pt x="2362281" y="2621292"/>
                    <a:pt x="2373443" y="2611990"/>
                  </a:cubicBezTo>
                  <a:cubicBezTo>
                    <a:pt x="2382929" y="2604085"/>
                    <a:pt x="2392916" y="2596306"/>
                    <a:pt x="2404265" y="2591442"/>
                  </a:cubicBezTo>
                  <a:cubicBezTo>
                    <a:pt x="2417244" y="2585880"/>
                    <a:pt x="2431866" y="2585320"/>
                    <a:pt x="2445362" y="2581167"/>
                  </a:cubicBezTo>
                  <a:cubicBezTo>
                    <a:pt x="2476415" y="2571612"/>
                    <a:pt x="2507839" y="2562841"/>
                    <a:pt x="2537829" y="2550345"/>
                  </a:cubicBezTo>
                  <a:cubicBezTo>
                    <a:pt x="2640787" y="2507447"/>
                    <a:pt x="2440020" y="2544091"/>
                    <a:pt x="2661119" y="2519522"/>
                  </a:cubicBezTo>
                  <a:cubicBezTo>
                    <a:pt x="2678243" y="2512673"/>
                    <a:pt x="2695222" y="2505450"/>
                    <a:pt x="2712490" y="2498974"/>
                  </a:cubicBezTo>
                  <a:cubicBezTo>
                    <a:pt x="2722630" y="2495171"/>
                    <a:pt x="2734301" y="2494707"/>
                    <a:pt x="2743312" y="2488700"/>
                  </a:cubicBezTo>
                  <a:cubicBezTo>
                    <a:pt x="2765568" y="2473863"/>
                    <a:pt x="2782701" y="2452166"/>
                    <a:pt x="2804957" y="2437329"/>
                  </a:cubicBezTo>
                  <a:cubicBezTo>
                    <a:pt x="2813968" y="2431322"/>
                    <a:pt x="2825826" y="2431321"/>
                    <a:pt x="2835780" y="2427055"/>
                  </a:cubicBezTo>
                  <a:cubicBezTo>
                    <a:pt x="2849857" y="2421022"/>
                    <a:pt x="2864413" y="2415409"/>
                    <a:pt x="2876876" y="2406507"/>
                  </a:cubicBezTo>
                  <a:cubicBezTo>
                    <a:pt x="2944217" y="2358406"/>
                    <a:pt x="2872404" y="2387449"/>
                    <a:pt x="2938521" y="2365410"/>
                  </a:cubicBezTo>
                  <a:cubicBezTo>
                    <a:pt x="2997550" y="2306381"/>
                    <a:pt x="2966918" y="2321697"/>
                    <a:pt x="3020715" y="2303765"/>
                  </a:cubicBezTo>
                  <a:cubicBezTo>
                    <a:pt x="3103901" y="2248308"/>
                    <a:pt x="2993112" y="2317176"/>
                    <a:pt x="3092634" y="2272943"/>
                  </a:cubicBezTo>
                  <a:cubicBezTo>
                    <a:pt x="3211242" y="2220228"/>
                    <a:pt x="3092359" y="2262805"/>
                    <a:pt x="3174827" y="2221572"/>
                  </a:cubicBezTo>
                  <a:cubicBezTo>
                    <a:pt x="3184513" y="2216729"/>
                    <a:pt x="3195375" y="2214723"/>
                    <a:pt x="3205649" y="2211298"/>
                  </a:cubicBezTo>
                  <a:cubicBezTo>
                    <a:pt x="3228392" y="2196136"/>
                    <a:pt x="3251473" y="2183659"/>
                    <a:pt x="3267294" y="2159927"/>
                  </a:cubicBezTo>
                  <a:cubicBezTo>
                    <a:pt x="3273302" y="2150916"/>
                    <a:pt x="3272726" y="2138791"/>
                    <a:pt x="3277569" y="2129104"/>
                  </a:cubicBezTo>
                  <a:cubicBezTo>
                    <a:pt x="3283091" y="2118060"/>
                    <a:pt x="3292595" y="2109326"/>
                    <a:pt x="3298117" y="2098282"/>
                  </a:cubicBezTo>
                  <a:cubicBezTo>
                    <a:pt x="3302960" y="2088596"/>
                    <a:pt x="3302384" y="2076471"/>
                    <a:pt x="3308391" y="2067460"/>
                  </a:cubicBezTo>
                  <a:cubicBezTo>
                    <a:pt x="3316451" y="2055370"/>
                    <a:pt x="3329911" y="2047799"/>
                    <a:pt x="3339213" y="2036637"/>
                  </a:cubicBezTo>
                  <a:cubicBezTo>
                    <a:pt x="3347118" y="2027151"/>
                    <a:pt x="3351726" y="2015190"/>
                    <a:pt x="3359762" y="2005815"/>
                  </a:cubicBezTo>
                  <a:cubicBezTo>
                    <a:pt x="3372370" y="1991106"/>
                    <a:pt x="3388250" y="1979427"/>
                    <a:pt x="3400858" y="1964718"/>
                  </a:cubicBezTo>
                  <a:cubicBezTo>
                    <a:pt x="3412355" y="1951305"/>
                    <a:pt x="3447606" y="1889460"/>
                    <a:pt x="3452229" y="1882525"/>
                  </a:cubicBezTo>
                  <a:cubicBezTo>
                    <a:pt x="3478589" y="1842985"/>
                    <a:pt x="3482128" y="1842352"/>
                    <a:pt x="3513874" y="1810606"/>
                  </a:cubicBezTo>
                  <a:cubicBezTo>
                    <a:pt x="3517299" y="1800332"/>
                    <a:pt x="3517650" y="1788447"/>
                    <a:pt x="3524148" y="1779783"/>
                  </a:cubicBezTo>
                  <a:cubicBezTo>
                    <a:pt x="3538678" y="1760410"/>
                    <a:pt x="3575519" y="1728412"/>
                    <a:pt x="3575519" y="1728412"/>
                  </a:cubicBezTo>
                  <a:cubicBezTo>
                    <a:pt x="3593770" y="1673658"/>
                    <a:pt x="3575225" y="1710689"/>
                    <a:pt x="3637164" y="1656493"/>
                  </a:cubicBezTo>
                  <a:cubicBezTo>
                    <a:pt x="3667456" y="1629987"/>
                    <a:pt x="3663769" y="1622643"/>
                    <a:pt x="3698809" y="1605122"/>
                  </a:cubicBezTo>
                  <a:cubicBezTo>
                    <a:pt x="3708495" y="1600279"/>
                    <a:pt x="3719945" y="1599691"/>
                    <a:pt x="3729631" y="1594848"/>
                  </a:cubicBezTo>
                  <a:cubicBezTo>
                    <a:pt x="3740676" y="1589326"/>
                    <a:pt x="3748740" y="1578205"/>
                    <a:pt x="3760454" y="1574300"/>
                  </a:cubicBezTo>
                  <a:cubicBezTo>
                    <a:pt x="3780217" y="1567713"/>
                    <a:pt x="3801551" y="1567451"/>
                    <a:pt x="3822099" y="1564026"/>
                  </a:cubicBezTo>
                  <a:cubicBezTo>
                    <a:pt x="3864235" y="1542958"/>
                    <a:pt x="3908106" y="1518600"/>
                    <a:pt x="3955663" y="1512655"/>
                  </a:cubicBezTo>
                  <a:lnTo>
                    <a:pt x="4037856" y="1502381"/>
                  </a:lnTo>
                  <a:cubicBezTo>
                    <a:pt x="4182061" y="1454314"/>
                    <a:pt x="4038049" y="1512527"/>
                    <a:pt x="4130324" y="1451010"/>
                  </a:cubicBezTo>
                  <a:cubicBezTo>
                    <a:pt x="4139335" y="1445003"/>
                    <a:pt x="4151460" y="1445579"/>
                    <a:pt x="4161146" y="1440736"/>
                  </a:cubicBezTo>
                  <a:cubicBezTo>
                    <a:pt x="4172191" y="1435214"/>
                    <a:pt x="4180925" y="1425710"/>
                    <a:pt x="4191969" y="1420188"/>
                  </a:cubicBezTo>
                  <a:cubicBezTo>
                    <a:pt x="4201655" y="1415345"/>
                    <a:pt x="4213105" y="1414756"/>
                    <a:pt x="4222791" y="1409913"/>
                  </a:cubicBezTo>
                  <a:cubicBezTo>
                    <a:pt x="4302447" y="1370084"/>
                    <a:pt x="4206971" y="1404912"/>
                    <a:pt x="4284436" y="1379091"/>
                  </a:cubicBezTo>
                  <a:cubicBezTo>
                    <a:pt x="4294710" y="1372242"/>
                    <a:pt x="4306080" y="1366803"/>
                    <a:pt x="4315258" y="1358543"/>
                  </a:cubicBezTo>
                  <a:cubicBezTo>
                    <a:pt x="4430478" y="1254846"/>
                    <a:pt x="4346379" y="1313825"/>
                    <a:pt x="4418000" y="1266075"/>
                  </a:cubicBezTo>
                  <a:cubicBezTo>
                    <a:pt x="4424849" y="1255801"/>
                    <a:pt x="4433684" y="1246602"/>
                    <a:pt x="4438548" y="1235253"/>
                  </a:cubicBezTo>
                  <a:cubicBezTo>
                    <a:pt x="4456391" y="1193620"/>
                    <a:pt x="4445072" y="1136263"/>
                    <a:pt x="4479645" y="1101689"/>
                  </a:cubicBezTo>
                  <a:lnTo>
                    <a:pt x="4500193" y="1081140"/>
                  </a:lnTo>
                  <a:cubicBezTo>
                    <a:pt x="4503618" y="1070866"/>
                    <a:pt x="4507355" y="1060691"/>
                    <a:pt x="4510467" y="1050318"/>
                  </a:cubicBezTo>
                  <a:cubicBezTo>
                    <a:pt x="4517631" y="1026437"/>
                    <a:pt x="4522066" y="1001669"/>
                    <a:pt x="4531016" y="978399"/>
                  </a:cubicBezTo>
                  <a:cubicBezTo>
                    <a:pt x="4539263" y="956957"/>
                    <a:pt x="4551564" y="937302"/>
                    <a:pt x="4561838" y="916754"/>
                  </a:cubicBezTo>
                  <a:cubicBezTo>
                    <a:pt x="4585927" y="724040"/>
                    <a:pt x="4579503" y="809165"/>
                    <a:pt x="4561838" y="464691"/>
                  </a:cubicBezTo>
                  <a:cubicBezTo>
                    <a:pt x="4561283" y="453875"/>
                    <a:pt x="4556407" y="443555"/>
                    <a:pt x="4551564" y="433868"/>
                  </a:cubicBezTo>
                  <a:cubicBezTo>
                    <a:pt x="4546042" y="422824"/>
                    <a:pt x="4536538" y="414090"/>
                    <a:pt x="4531016" y="403046"/>
                  </a:cubicBezTo>
                  <a:cubicBezTo>
                    <a:pt x="4526173" y="393360"/>
                    <a:pt x="4525585" y="381910"/>
                    <a:pt x="4520742" y="372224"/>
                  </a:cubicBezTo>
                  <a:cubicBezTo>
                    <a:pt x="4506438" y="343616"/>
                    <a:pt x="4492093" y="333301"/>
                    <a:pt x="4469371" y="310579"/>
                  </a:cubicBezTo>
                  <a:cubicBezTo>
                    <a:pt x="4459850" y="282014"/>
                    <a:pt x="4459794" y="272836"/>
                    <a:pt x="4438548" y="248934"/>
                  </a:cubicBezTo>
                  <a:cubicBezTo>
                    <a:pt x="4419242" y="227215"/>
                    <a:pt x="4376903" y="187289"/>
                    <a:pt x="4376903" y="187289"/>
                  </a:cubicBezTo>
                  <a:cubicBezTo>
                    <a:pt x="4373478" y="177015"/>
                    <a:pt x="4374287" y="164124"/>
                    <a:pt x="4366629" y="156466"/>
                  </a:cubicBezTo>
                  <a:cubicBezTo>
                    <a:pt x="4342367" y="132204"/>
                    <a:pt x="4314465" y="125380"/>
                    <a:pt x="4284436" y="115370"/>
                  </a:cubicBezTo>
                  <a:cubicBezTo>
                    <a:pt x="4274162" y="108520"/>
                    <a:pt x="4263099" y="102726"/>
                    <a:pt x="4253613" y="94821"/>
                  </a:cubicBezTo>
                  <a:cubicBezTo>
                    <a:pt x="4242451" y="85519"/>
                    <a:pt x="4235406" y="71208"/>
                    <a:pt x="4222791" y="63999"/>
                  </a:cubicBezTo>
                  <a:cubicBezTo>
                    <a:pt x="4210531" y="56993"/>
                    <a:pt x="4195393" y="57150"/>
                    <a:pt x="4181694" y="53725"/>
                  </a:cubicBezTo>
                  <a:cubicBezTo>
                    <a:pt x="4171420" y="46875"/>
                    <a:pt x="4162113" y="38286"/>
                    <a:pt x="4150872" y="33176"/>
                  </a:cubicBezTo>
                  <a:cubicBezTo>
                    <a:pt x="4037828" y="-18208"/>
                    <a:pt x="4059313" y="2939"/>
                    <a:pt x="3904292" y="12628"/>
                  </a:cubicBezTo>
                  <a:cubicBezTo>
                    <a:pt x="3894043" y="14491"/>
                    <a:pt x="3785401" y="31710"/>
                    <a:pt x="3750180" y="43451"/>
                  </a:cubicBezTo>
                  <a:cubicBezTo>
                    <a:pt x="3732684" y="49283"/>
                    <a:pt x="3715933" y="57150"/>
                    <a:pt x="3698809" y="63999"/>
                  </a:cubicBezTo>
                  <a:cubicBezTo>
                    <a:pt x="3625056" y="137752"/>
                    <a:pt x="3654600" y="102396"/>
                    <a:pt x="3606342" y="166740"/>
                  </a:cubicBezTo>
                  <a:cubicBezTo>
                    <a:pt x="3602917" y="177014"/>
                    <a:pt x="3599870" y="187422"/>
                    <a:pt x="3596067" y="197563"/>
                  </a:cubicBezTo>
                  <a:cubicBezTo>
                    <a:pt x="3580543" y="238961"/>
                    <a:pt x="3572131" y="248716"/>
                    <a:pt x="3565245" y="290030"/>
                  </a:cubicBezTo>
                  <a:cubicBezTo>
                    <a:pt x="3551149" y="374610"/>
                    <a:pt x="3541473" y="452000"/>
                    <a:pt x="3534422" y="536610"/>
                  </a:cubicBezTo>
                  <a:cubicBezTo>
                    <a:pt x="3511210" y="815147"/>
                    <a:pt x="3598819" y="775423"/>
                    <a:pt x="3483052" y="814012"/>
                  </a:cubicBezTo>
                  <a:cubicBezTo>
                    <a:pt x="3462504" y="834560"/>
                    <a:pt x="3445586" y="859537"/>
                    <a:pt x="3421407" y="875657"/>
                  </a:cubicBezTo>
                  <a:cubicBezTo>
                    <a:pt x="3411133" y="882507"/>
                    <a:pt x="3399813" y="888002"/>
                    <a:pt x="3390584" y="896206"/>
                  </a:cubicBezTo>
                  <a:cubicBezTo>
                    <a:pt x="3368865" y="915512"/>
                    <a:pt x="3328939" y="957851"/>
                    <a:pt x="3328939" y="957851"/>
                  </a:cubicBezTo>
                  <a:cubicBezTo>
                    <a:pt x="3325514" y="968125"/>
                    <a:pt x="3323508" y="978987"/>
                    <a:pt x="3318665" y="988673"/>
                  </a:cubicBezTo>
                  <a:cubicBezTo>
                    <a:pt x="3313143" y="999717"/>
                    <a:pt x="3302981" y="1008146"/>
                    <a:pt x="3298117" y="1019495"/>
                  </a:cubicBezTo>
                  <a:cubicBezTo>
                    <a:pt x="3267071" y="1091936"/>
                    <a:pt x="3315576" y="1032859"/>
                    <a:pt x="3257020" y="1091415"/>
                  </a:cubicBezTo>
                  <a:cubicBezTo>
                    <a:pt x="3250171" y="1111963"/>
                    <a:pt x="3246991" y="1134126"/>
                    <a:pt x="3236472" y="1153060"/>
                  </a:cubicBezTo>
                  <a:cubicBezTo>
                    <a:pt x="3229416" y="1165761"/>
                    <a:pt x="3212147" y="1170886"/>
                    <a:pt x="3205649" y="1183882"/>
                  </a:cubicBezTo>
                  <a:cubicBezTo>
                    <a:pt x="3197839" y="1199501"/>
                    <a:pt x="3203185" y="1219634"/>
                    <a:pt x="3195375" y="1235253"/>
                  </a:cubicBezTo>
                  <a:cubicBezTo>
                    <a:pt x="3188877" y="1248249"/>
                    <a:pt x="3173855" y="1254913"/>
                    <a:pt x="3164553" y="1266075"/>
                  </a:cubicBezTo>
                  <a:cubicBezTo>
                    <a:pt x="3156648" y="1275561"/>
                    <a:pt x="3150854" y="1286624"/>
                    <a:pt x="3144004" y="1296898"/>
                  </a:cubicBezTo>
                  <a:cubicBezTo>
                    <a:pt x="3118180" y="1374369"/>
                    <a:pt x="3153015" y="1278876"/>
                    <a:pt x="3113182" y="1358543"/>
                  </a:cubicBezTo>
                  <a:cubicBezTo>
                    <a:pt x="3108339" y="1368229"/>
                    <a:pt x="3107751" y="1379679"/>
                    <a:pt x="3102908" y="1389365"/>
                  </a:cubicBezTo>
                  <a:cubicBezTo>
                    <a:pt x="3097386" y="1400410"/>
                    <a:pt x="3087882" y="1409144"/>
                    <a:pt x="3082360" y="1420188"/>
                  </a:cubicBezTo>
                  <a:cubicBezTo>
                    <a:pt x="3077517" y="1429874"/>
                    <a:pt x="3078734" y="1442461"/>
                    <a:pt x="3072085" y="1451010"/>
                  </a:cubicBezTo>
                  <a:cubicBezTo>
                    <a:pt x="3054244" y="1473948"/>
                    <a:pt x="3030988" y="1492107"/>
                    <a:pt x="3010440" y="1512655"/>
                  </a:cubicBezTo>
                  <a:cubicBezTo>
                    <a:pt x="3000166" y="1522929"/>
                    <a:pt x="2993865" y="1540627"/>
                    <a:pt x="2979618" y="1543477"/>
                  </a:cubicBezTo>
                  <a:cubicBezTo>
                    <a:pt x="2817223" y="1575959"/>
                    <a:pt x="2945678" y="1552696"/>
                    <a:pt x="2589200" y="1574300"/>
                  </a:cubicBezTo>
                  <a:cubicBezTo>
                    <a:pt x="2568896" y="1581068"/>
                    <a:pt x="2542039" y="1587017"/>
                    <a:pt x="2527555" y="1605122"/>
                  </a:cubicBezTo>
                  <a:cubicBezTo>
                    <a:pt x="2520789" y="1613579"/>
                    <a:pt x="2526292" y="1629938"/>
                    <a:pt x="2517281" y="1635945"/>
                  </a:cubicBezTo>
                  <a:cubicBezTo>
                    <a:pt x="2502751" y="1645632"/>
                    <a:pt x="2483034" y="1642794"/>
                    <a:pt x="2465910" y="1646219"/>
                  </a:cubicBezTo>
                  <a:lnTo>
                    <a:pt x="2404265" y="1707864"/>
                  </a:lnTo>
                  <a:lnTo>
                    <a:pt x="2373443" y="1738686"/>
                  </a:lnTo>
                  <a:cubicBezTo>
                    <a:pt x="2370018" y="1755810"/>
                    <a:pt x="2370979" y="1774438"/>
                    <a:pt x="2363169" y="1790057"/>
                  </a:cubicBezTo>
                  <a:cubicBezTo>
                    <a:pt x="2356671" y="1803053"/>
                    <a:pt x="2341648" y="1809718"/>
                    <a:pt x="2332346" y="1820880"/>
                  </a:cubicBezTo>
                  <a:cubicBezTo>
                    <a:pt x="2260825" y="1906705"/>
                    <a:pt x="2371027" y="1792473"/>
                    <a:pt x="2280975" y="1882525"/>
                  </a:cubicBezTo>
                  <a:cubicBezTo>
                    <a:pt x="2261788" y="1920900"/>
                    <a:pt x="2235242" y="1990237"/>
                    <a:pt x="2188508" y="2005815"/>
                  </a:cubicBezTo>
                  <a:lnTo>
                    <a:pt x="2157685" y="2016089"/>
                  </a:lnTo>
                  <a:cubicBezTo>
                    <a:pt x="2147411" y="2022938"/>
                    <a:pt x="2139135" y="2035273"/>
                    <a:pt x="2126863" y="2036637"/>
                  </a:cubicBezTo>
                  <a:cubicBezTo>
                    <a:pt x="2061705" y="2043877"/>
                    <a:pt x="2072402" y="2027212"/>
                    <a:pt x="2034396" y="1995540"/>
                  </a:cubicBezTo>
                  <a:cubicBezTo>
                    <a:pt x="2024910" y="1987635"/>
                    <a:pt x="2013847" y="1981841"/>
                    <a:pt x="2003573" y="1974992"/>
                  </a:cubicBezTo>
                  <a:cubicBezTo>
                    <a:pt x="2000148" y="1964718"/>
                    <a:pt x="1999948" y="1952718"/>
                    <a:pt x="1993299" y="1944170"/>
                  </a:cubicBezTo>
                  <a:cubicBezTo>
                    <a:pt x="1975458" y="1921232"/>
                    <a:pt x="1931654" y="1882525"/>
                    <a:pt x="1931654" y="1882525"/>
                  </a:cubicBezTo>
                  <a:cubicBezTo>
                    <a:pt x="1873574" y="1766361"/>
                    <a:pt x="1952002" y="1933294"/>
                    <a:pt x="1900831" y="1779783"/>
                  </a:cubicBezTo>
                  <a:cubicBezTo>
                    <a:pt x="1896926" y="1768069"/>
                    <a:pt x="1888486" y="1758190"/>
                    <a:pt x="1880283" y="1748961"/>
                  </a:cubicBezTo>
                  <a:cubicBezTo>
                    <a:pt x="1858505" y="1724460"/>
                    <a:pt x="1822167" y="1683943"/>
                    <a:pt x="1787816" y="1666767"/>
                  </a:cubicBezTo>
                  <a:cubicBezTo>
                    <a:pt x="1743096" y="1644406"/>
                    <a:pt x="1765786" y="1671580"/>
                    <a:pt x="1715897" y="1635945"/>
                  </a:cubicBezTo>
                  <a:cubicBezTo>
                    <a:pt x="1648743" y="1587977"/>
                    <a:pt x="1728146" y="1613736"/>
                    <a:pt x="1633703" y="1594848"/>
                  </a:cubicBezTo>
                  <a:cubicBezTo>
                    <a:pt x="1623429" y="1587999"/>
                    <a:pt x="1612367" y="1582205"/>
                    <a:pt x="1602881" y="1574300"/>
                  </a:cubicBezTo>
                  <a:cubicBezTo>
                    <a:pt x="1591719" y="1564998"/>
                    <a:pt x="1584148" y="1551537"/>
                    <a:pt x="1572058" y="1543477"/>
                  </a:cubicBezTo>
                  <a:cubicBezTo>
                    <a:pt x="1563047" y="1537470"/>
                    <a:pt x="1551510" y="1536628"/>
                    <a:pt x="1541236" y="1533203"/>
                  </a:cubicBezTo>
                  <a:cubicBezTo>
                    <a:pt x="1530962" y="1522929"/>
                    <a:pt x="1521575" y="1511683"/>
                    <a:pt x="1510413" y="1502381"/>
                  </a:cubicBezTo>
                  <a:cubicBezTo>
                    <a:pt x="1500927" y="1494476"/>
                    <a:pt x="1488820" y="1490036"/>
                    <a:pt x="1479591" y="1481833"/>
                  </a:cubicBezTo>
                  <a:cubicBezTo>
                    <a:pt x="1457871" y="1462527"/>
                    <a:pt x="1438494" y="1440736"/>
                    <a:pt x="1417946" y="1420188"/>
                  </a:cubicBezTo>
                  <a:cubicBezTo>
                    <a:pt x="1407672" y="1409914"/>
                    <a:pt x="1401220" y="1392889"/>
                    <a:pt x="1387124" y="1389365"/>
                  </a:cubicBezTo>
                  <a:lnTo>
                    <a:pt x="1346027" y="1379091"/>
                  </a:lnTo>
                  <a:cubicBezTo>
                    <a:pt x="1335753" y="1372242"/>
                    <a:pt x="1326766" y="1362879"/>
                    <a:pt x="1315204" y="1358543"/>
                  </a:cubicBezTo>
                  <a:cubicBezTo>
                    <a:pt x="1298853" y="1352411"/>
                    <a:pt x="1279453" y="1356078"/>
                    <a:pt x="1263834" y="1348268"/>
                  </a:cubicBezTo>
                  <a:cubicBezTo>
                    <a:pt x="1206617" y="1319659"/>
                    <a:pt x="1260110" y="1316205"/>
                    <a:pt x="1202189" y="1296898"/>
                  </a:cubicBezTo>
                  <a:cubicBezTo>
                    <a:pt x="1182426" y="1290310"/>
                    <a:pt x="1161092" y="1290049"/>
                    <a:pt x="1140544" y="1286624"/>
                  </a:cubicBezTo>
                  <a:cubicBezTo>
                    <a:pt x="1119996" y="1279774"/>
                    <a:pt x="1100004" y="1270946"/>
                    <a:pt x="1078899" y="1266075"/>
                  </a:cubicBezTo>
                  <a:cubicBezTo>
                    <a:pt x="1055303" y="1260630"/>
                    <a:pt x="1029954" y="1263459"/>
                    <a:pt x="1006980" y="1255801"/>
                  </a:cubicBezTo>
                  <a:cubicBezTo>
                    <a:pt x="997790" y="1252738"/>
                    <a:pt x="995897" y="1237311"/>
                    <a:pt x="986431" y="1235253"/>
                  </a:cubicBezTo>
                  <a:cubicBezTo>
                    <a:pt x="851598" y="1205941"/>
                    <a:pt x="749694" y="1203031"/>
                    <a:pt x="616562" y="1194156"/>
                  </a:cubicBezTo>
                  <a:cubicBezTo>
                    <a:pt x="582315" y="1197581"/>
                    <a:pt x="547076" y="1195562"/>
                    <a:pt x="513820" y="1204430"/>
                  </a:cubicBezTo>
                  <a:cubicBezTo>
                    <a:pt x="432941" y="1225998"/>
                    <a:pt x="488975" y="1233305"/>
                    <a:pt x="431627" y="1266075"/>
                  </a:cubicBezTo>
                  <a:cubicBezTo>
                    <a:pt x="419367" y="1273081"/>
                    <a:pt x="404229" y="1272924"/>
                    <a:pt x="390530" y="1276349"/>
                  </a:cubicBezTo>
                  <a:cubicBezTo>
                    <a:pt x="331502" y="1335378"/>
                    <a:pt x="362134" y="1320062"/>
                    <a:pt x="308337" y="1337994"/>
                  </a:cubicBezTo>
                  <a:lnTo>
                    <a:pt x="215870" y="1430462"/>
                  </a:lnTo>
                  <a:cubicBezTo>
                    <a:pt x="205596" y="1440736"/>
                    <a:pt x="197136" y="1453224"/>
                    <a:pt x="185047" y="1461284"/>
                  </a:cubicBezTo>
                  <a:cubicBezTo>
                    <a:pt x="174773" y="1468134"/>
                    <a:pt x="163711" y="1473928"/>
                    <a:pt x="154225" y="1481833"/>
                  </a:cubicBezTo>
                  <a:cubicBezTo>
                    <a:pt x="102920" y="1524587"/>
                    <a:pt x="146745" y="1504874"/>
                    <a:pt x="92580" y="1522929"/>
                  </a:cubicBezTo>
                  <a:cubicBezTo>
                    <a:pt x="89155" y="1533203"/>
                    <a:pt x="87149" y="1544065"/>
                    <a:pt x="82306" y="1553752"/>
                  </a:cubicBezTo>
                  <a:cubicBezTo>
                    <a:pt x="76784" y="1564796"/>
                    <a:pt x="64874" y="1572626"/>
                    <a:pt x="61757" y="1584574"/>
                  </a:cubicBezTo>
                  <a:cubicBezTo>
                    <a:pt x="44125" y="1652163"/>
                    <a:pt x="20661" y="1790057"/>
                    <a:pt x="20661" y="1790057"/>
                  </a:cubicBezTo>
                  <a:cubicBezTo>
                    <a:pt x="8206" y="1920834"/>
                    <a:pt x="-12740" y="2005762"/>
                    <a:pt x="10387" y="2129104"/>
                  </a:cubicBezTo>
                  <a:cubicBezTo>
                    <a:pt x="13210" y="2144158"/>
                    <a:pt x="24086" y="2156502"/>
                    <a:pt x="30935" y="2170201"/>
                  </a:cubicBezTo>
                  <a:cubicBezTo>
                    <a:pt x="34360" y="2187325"/>
                    <a:pt x="35077" y="2205221"/>
                    <a:pt x="41209" y="2221572"/>
                  </a:cubicBezTo>
                  <a:cubicBezTo>
                    <a:pt x="45545" y="2233134"/>
                    <a:pt x="56235" y="2241350"/>
                    <a:pt x="61757" y="2252394"/>
                  </a:cubicBezTo>
                  <a:cubicBezTo>
                    <a:pt x="104289" y="2337459"/>
                    <a:pt x="33696" y="2225718"/>
                    <a:pt x="92580" y="2314039"/>
                  </a:cubicBezTo>
                  <a:cubicBezTo>
                    <a:pt x="96005" y="2324313"/>
                    <a:pt x="98588" y="2334908"/>
                    <a:pt x="102854" y="2344862"/>
                  </a:cubicBezTo>
                  <a:cubicBezTo>
                    <a:pt x="108887" y="2358939"/>
                    <a:pt x="121013" y="2370830"/>
                    <a:pt x="123402" y="2385958"/>
                  </a:cubicBezTo>
                  <a:cubicBezTo>
                    <a:pt x="126276" y="2404161"/>
                    <a:pt x="117645" y="2547546"/>
                    <a:pt x="154225" y="2591442"/>
                  </a:cubicBezTo>
                  <a:cubicBezTo>
                    <a:pt x="161158" y="2599762"/>
                    <a:pt x="174773" y="2598291"/>
                    <a:pt x="185047" y="2601716"/>
                  </a:cubicBezTo>
                  <a:cubicBezTo>
                    <a:pt x="188472" y="2611990"/>
                    <a:pt x="189749" y="2623252"/>
                    <a:pt x="195321" y="2632538"/>
                  </a:cubicBezTo>
                  <a:cubicBezTo>
                    <a:pt x="209424" y="2656042"/>
                    <a:pt x="222449" y="2655279"/>
                    <a:pt x="246692" y="2663361"/>
                  </a:cubicBezTo>
                  <a:cubicBezTo>
                    <a:pt x="269414" y="2686083"/>
                    <a:pt x="279730" y="2700427"/>
                    <a:pt x="308337" y="2714731"/>
                  </a:cubicBezTo>
                  <a:cubicBezTo>
                    <a:pt x="318024" y="2719574"/>
                    <a:pt x="328886" y="2721581"/>
                    <a:pt x="339160" y="2725006"/>
                  </a:cubicBezTo>
                  <a:cubicBezTo>
                    <a:pt x="362519" y="2748365"/>
                    <a:pt x="381424" y="2770176"/>
                    <a:pt x="411079" y="2786651"/>
                  </a:cubicBezTo>
                  <a:cubicBezTo>
                    <a:pt x="427201" y="2795607"/>
                    <a:pt x="445326" y="2800350"/>
                    <a:pt x="462449" y="2807199"/>
                  </a:cubicBezTo>
                  <a:cubicBezTo>
                    <a:pt x="531752" y="2876502"/>
                    <a:pt x="496525" y="2859655"/>
                    <a:pt x="554917" y="2879118"/>
                  </a:cubicBezTo>
                  <a:cubicBezTo>
                    <a:pt x="565191" y="2885967"/>
                    <a:pt x="573912" y="2896118"/>
                    <a:pt x="585739" y="2899666"/>
                  </a:cubicBezTo>
                  <a:cubicBezTo>
                    <a:pt x="685545" y="2929608"/>
                    <a:pt x="633215" y="2885497"/>
                    <a:pt x="678207" y="2930489"/>
                  </a:cubicBezTo>
                  <a:cubicBezTo>
                    <a:pt x="712454" y="2927064"/>
                    <a:pt x="747412" y="2927954"/>
                    <a:pt x="780948" y="2920215"/>
                  </a:cubicBezTo>
                  <a:cubicBezTo>
                    <a:pt x="792980" y="2917438"/>
                    <a:pt x="800056" y="2903571"/>
                    <a:pt x="811771" y="2899666"/>
                  </a:cubicBezTo>
                  <a:cubicBezTo>
                    <a:pt x="831534" y="2893078"/>
                    <a:pt x="852868" y="2892817"/>
                    <a:pt x="873416" y="2889392"/>
                  </a:cubicBezTo>
                  <a:lnTo>
                    <a:pt x="924787" y="2838021"/>
                  </a:lnTo>
                  <a:lnTo>
                    <a:pt x="955609" y="2807199"/>
                  </a:lnTo>
                  <a:cubicBezTo>
                    <a:pt x="959034" y="2796925"/>
                    <a:pt x="961040" y="2786063"/>
                    <a:pt x="965883" y="2776376"/>
                  </a:cubicBezTo>
                  <a:cubicBezTo>
                    <a:pt x="971405" y="2765332"/>
                    <a:pt x="982526" y="2757268"/>
                    <a:pt x="986431" y="2745554"/>
                  </a:cubicBezTo>
                  <a:cubicBezTo>
                    <a:pt x="993019" y="2725791"/>
                    <a:pt x="990720" y="2703862"/>
                    <a:pt x="996706" y="2683909"/>
                  </a:cubicBezTo>
                  <a:cubicBezTo>
                    <a:pt x="1001107" y="2669239"/>
                    <a:pt x="1011221" y="2656890"/>
                    <a:pt x="1017254" y="2642812"/>
                  </a:cubicBezTo>
                  <a:cubicBezTo>
                    <a:pt x="1021520" y="2632858"/>
                    <a:pt x="1024103" y="2622264"/>
                    <a:pt x="1027528" y="2611990"/>
                  </a:cubicBezTo>
                  <a:cubicBezTo>
                    <a:pt x="1024273" y="2582694"/>
                    <a:pt x="1024192" y="2523124"/>
                    <a:pt x="1006980" y="2488700"/>
                  </a:cubicBezTo>
                  <a:cubicBezTo>
                    <a:pt x="995367" y="2465473"/>
                    <a:pt x="956676" y="2421628"/>
                    <a:pt x="945335" y="2406507"/>
                  </a:cubicBezTo>
                  <a:cubicBezTo>
                    <a:pt x="902423" y="2349290"/>
                    <a:pt x="950350" y="2401247"/>
                    <a:pt x="893964" y="2344862"/>
                  </a:cubicBezTo>
                  <a:cubicBezTo>
                    <a:pt x="890539" y="2331163"/>
                    <a:pt x="890696" y="2316025"/>
                    <a:pt x="883690" y="2303765"/>
                  </a:cubicBezTo>
                  <a:cubicBezTo>
                    <a:pt x="876481" y="2291150"/>
                    <a:pt x="862169" y="2284105"/>
                    <a:pt x="852867" y="2272943"/>
                  </a:cubicBezTo>
                  <a:cubicBezTo>
                    <a:pt x="844962" y="2263457"/>
                    <a:pt x="839168" y="2252394"/>
                    <a:pt x="832319" y="2242120"/>
                  </a:cubicBezTo>
                  <a:cubicBezTo>
                    <a:pt x="835744" y="2214722"/>
                    <a:pt x="833157" y="2185875"/>
                    <a:pt x="842593" y="2159927"/>
                  </a:cubicBezTo>
                  <a:cubicBezTo>
                    <a:pt x="852426" y="2132886"/>
                    <a:pt x="880984" y="2125172"/>
                    <a:pt x="904238" y="2118830"/>
                  </a:cubicBezTo>
                  <a:cubicBezTo>
                    <a:pt x="1031706" y="2084066"/>
                    <a:pt x="946306" y="2111657"/>
                    <a:pt x="1017254" y="2088008"/>
                  </a:cubicBezTo>
                  <a:cubicBezTo>
                    <a:pt x="1037802" y="2094857"/>
                    <a:pt x="1067755" y="2089983"/>
                    <a:pt x="1078899" y="2108556"/>
                  </a:cubicBezTo>
                  <a:cubicBezTo>
                    <a:pt x="1089173" y="2125680"/>
                    <a:pt x="1100790" y="2142066"/>
                    <a:pt x="1109721" y="2159927"/>
                  </a:cubicBezTo>
                  <a:cubicBezTo>
                    <a:pt x="1114564" y="2169613"/>
                    <a:pt x="1115153" y="2181063"/>
                    <a:pt x="1119996" y="2190749"/>
                  </a:cubicBezTo>
                  <a:cubicBezTo>
                    <a:pt x="1125518" y="2201793"/>
                    <a:pt x="1135022" y="2210527"/>
                    <a:pt x="1140544" y="2221572"/>
                  </a:cubicBezTo>
                  <a:cubicBezTo>
                    <a:pt x="1145387" y="2231258"/>
                    <a:pt x="1144169" y="2243846"/>
                    <a:pt x="1150818" y="2252394"/>
                  </a:cubicBezTo>
                  <a:cubicBezTo>
                    <a:pt x="1199330" y="2314767"/>
                    <a:pt x="1192643" y="2307432"/>
                    <a:pt x="1243285" y="2324313"/>
                  </a:cubicBezTo>
                  <a:cubicBezTo>
                    <a:pt x="1319883" y="2375379"/>
                    <a:pt x="1213945" y="2310843"/>
                    <a:pt x="1335753" y="2355136"/>
                  </a:cubicBezTo>
                  <a:cubicBezTo>
                    <a:pt x="1453495" y="2397950"/>
                    <a:pt x="1336016" y="2371393"/>
                    <a:pt x="1417946" y="2406507"/>
                  </a:cubicBezTo>
                  <a:cubicBezTo>
                    <a:pt x="1430925" y="2412069"/>
                    <a:pt x="1445344" y="2413356"/>
                    <a:pt x="1459043" y="2416781"/>
                  </a:cubicBezTo>
                  <a:cubicBezTo>
                    <a:pt x="1469317" y="2423630"/>
                    <a:pt x="1480379" y="2429424"/>
                    <a:pt x="1489865" y="2437329"/>
                  </a:cubicBezTo>
                  <a:cubicBezTo>
                    <a:pt x="1501027" y="2446631"/>
                    <a:pt x="1508598" y="2460092"/>
                    <a:pt x="1520688" y="2468152"/>
                  </a:cubicBezTo>
                  <a:cubicBezTo>
                    <a:pt x="1529699" y="2474159"/>
                    <a:pt x="1541236" y="2475001"/>
                    <a:pt x="1551510" y="2478426"/>
                  </a:cubicBezTo>
                  <a:cubicBezTo>
                    <a:pt x="1568634" y="2495550"/>
                    <a:pt x="1595223" y="2506823"/>
                    <a:pt x="1602881" y="2529797"/>
                  </a:cubicBezTo>
                  <a:cubicBezTo>
                    <a:pt x="1606306" y="2540071"/>
                    <a:pt x="1607148" y="2551608"/>
                    <a:pt x="1613155" y="2560619"/>
                  </a:cubicBezTo>
                  <a:cubicBezTo>
                    <a:pt x="1621215" y="2572709"/>
                    <a:pt x="1634676" y="2580280"/>
                    <a:pt x="1643978" y="2591442"/>
                  </a:cubicBezTo>
                  <a:cubicBezTo>
                    <a:pt x="1651883" y="2600928"/>
                    <a:pt x="1656323" y="2613035"/>
                    <a:pt x="1664526" y="2622264"/>
                  </a:cubicBezTo>
                  <a:cubicBezTo>
                    <a:pt x="1683832" y="2643984"/>
                    <a:pt x="1705623" y="2663361"/>
                    <a:pt x="1726171" y="2683909"/>
                  </a:cubicBezTo>
                  <a:cubicBezTo>
                    <a:pt x="1736445" y="2694183"/>
                    <a:pt x="1742897" y="2711207"/>
                    <a:pt x="1756993" y="2714731"/>
                  </a:cubicBezTo>
                  <a:cubicBezTo>
                    <a:pt x="1770692" y="2718156"/>
                    <a:pt x="1784565" y="2720948"/>
                    <a:pt x="1798090" y="2725006"/>
                  </a:cubicBezTo>
                  <a:cubicBezTo>
                    <a:pt x="1818836" y="2731230"/>
                    <a:pt x="1838405" y="2741790"/>
                    <a:pt x="1859735" y="2745554"/>
                  </a:cubicBezTo>
                  <a:cubicBezTo>
                    <a:pt x="1896987" y="2752128"/>
                    <a:pt x="1935079" y="2752403"/>
                    <a:pt x="1972751" y="2755828"/>
                  </a:cubicBezTo>
                  <a:cubicBezTo>
                    <a:pt x="2048842" y="2806555"/>
                    <a:pt x="1961913" y="2757757"/>
                    <a:pt x="2137137" y="2766102"/>
                  </a:cubicBezTo>
                  <a:cubicBezTo>
                    <a:pt x="2165346" y="2767445"/>
                    <a:pt x="2191932" y="2779801"/>
                    <a:pt x="2219330" y="2786651"/>
                  </a:cubicBezTo>
                  <a:cubicBezTo>
                    <a:pt x="2233029" y="2803774"/>
                    <a:pt x="2242357" y="2825598"/>
                    <a:pt x="2260427" y="2838021"/>
                  </a:cubicBezTo>
                  <a:cubicBezTo>
                    <a:pt x="2298290" y="2864051"/>
                    <a:pt x="2383717" y="2899666"/>
                    <a:pt x="2383717" y="2899666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52CBFE71-6981-4187-BC5E-F1D3620EA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8392" y="1397977"/>
              <a:ext cx="4357834" cy="3446288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F2AA993-ACB8-4EA9-9AE6-1BACBAC696C0}"/>
              </a:ext>
            </a:extLst>
          </p:cNvPr>
          <p:cNvGrpSpPr/>
          <p:nvPr/>
        </p:nvGrpSpPr>
        <p:grpSpPr>
          <a:xfrm>
            <a:off x="318211" y="2569776"/>
            <a:ext cx="5482755" cy="3658100"/>
            <a:chOff x="204505" y="1428108"/>
            <a:chExt cx="5482755" cy="36581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6EFE90-8115-48AD-9EAF-3C4BA849E3C7}"/>
                </a:ext>
              </a:extLst>
            </p:cNvPr>
            <p:cNvSpPr txBox="1"/>
            <p:nvPr/>
          </p:nvSpPr>
          <p:spPr>
            <a:xfrm>
              <a:off x="494033" y="4686098"/>
              <a:ext cx="4807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5-(1-ethylpropyl)-2,4-dimethylundecane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2399520-FB77-4AC3-A596-C89379791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3270" y="1871977"/>
              <a:ext cx="643990" cy="327731"/>
            </a:xfrm>
            <a:prstGeom prst="straightConnector1">
              <a:avLst/>
            </a:prstGeom>
            <a:ln w="381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50E6704-F5EE-4B5D-9E34-3031C9F67712}"/>
                </a:ext>
              </a:extLst>
            </p:cNvPr>
            <p:cNvSpPr/>
            <p:nvPr/>
          </p:nvSpPr>
          <p:spPr>
            <a:xfrm>
              <a:off x="4591690" y="1955242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4B050A1-3410-4E5B-AE10-878C261812A9}"/>
                </a:ext>
              </a:extLst>
            </p:cNvPr>
            <p:cNvSpPr/>
            <p:nvPr/>
          </p:nvSpPr>
          <p:spPr>
            <a:xfrm>
              <a:off x="1115553" y="1607151"/>
              <a:ext cx="456233" cy="158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B820BF9-6F57-4F1D-B6E4-3CC8102463CE}"/>
                </a:ext>
              </a:extLst>
            </p:cNvPr>
            <p:cNvSpPr/>
            <p:nvPr/>
          </p:nvSpPr>
          <p:spPr>
            <a:xfrm>
              <a:off x="2020411" y="1984472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936199D-6565-48D5-97CC-115BED6FC20C}"/>
                </a:ext>
              </a:extLst>
            </p:cNvPr>
            <p:cNvSpPr/>
            <p:nvPr/>
          </p:nvSpPr>
          <p:spPr>
            <a:xfrm>
              <a:off x="1540964" y="1977687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5E4DAB2-2EA1-4464-92EB-FC4C1A3F4588}"/>
                </a:ext>
              </a:extLst>
            </p:cNvPr>
            <p:cNvSpPr/>
            <p:nvPr/>
          </p:nvSpPr>
          <p:spPr>
            <a:xfrm>
              <a:off x="2330404" y="2429421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FF4DE7-5D19-40DF-BB51-6B7999ABF03E}"/>
                </a:ext>
              </a:extLst>
            </p:cNvPr>
            <p:cNvSpPr/>
            <p:nvPr/>
          </p:nvSpPr>
          <p:spPr>
            <a:xfrm>
              <a:off x="2759959" y="2433040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9CE2B36-E37A-4994-8137-B5AB760CF98F}"/>
                </a:ext>
              </a:extLst>
            </p:cNvPr>
            <p:cNvSpPr/>
            <p:nvPr/>
          </p:nvSpPr>
          <p:spPr>
            <a:xfrm>
              <a:off x="4186280" y="2443314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8E2D537-20E0-462E-BE0A-84A437839721}"/>
                </a:ext>
              </a:extLst>
            </p:cNvPr>
            <p:cNvSpPr/>
            <p:nvPr/>
          </p:nvSpPr>
          <p:spPr>
            <a:xfrm>
              <a:off x="3042471" y="2844045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7F15D48-F9DF-4BB0-AF2D-B3FD6527D061}"/>
                </a:ext>
              </a:extLst>
            </p:cNvPr>
            <p:cNvSpPr/>
            <p:nvPr/>
          </p:nvSpPr>
          <p:spPr>
            <a:xfrm>
              <a:off x="3805249" y="2433040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7E8D05-12CA-4FD2-8D00-8CA20643DE04}"/>
                </a:ext>
              </a:extLst>
            </p:cNvPr>
            <p:cNvSpPr/>
            <p:nvPr/>
          </p:nvSpPr>
          <p:spPr>
            <a:xfrm>
              <a:off x="3386123" y="2829858"/>
              <a:ext cx="222835" cy="25440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31F564C-FB74-485D-A1F4-C9DBC8C293A5}"/>
                </a:ext>
              </a:extLst>
            </p:cNvPr>
            <p:cNvSpPr/>
            <p:nvPr/>
          </p:nvSpPr>
          <p:spPr>
            <a:xfrm>
              <a:off x="388055" y="1622000"/>
              <a:ext cx="456233" cy="1585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E1675DDB-88A3-4A1F-87CC-3076902F0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33" y="1796557"/>
              <a:ext cx="4338805" cy="2874682"/>
            </a:xfrm>
            <a:prstGeom prst="rect">
              <a:avLst/>
            </a:prstGeom>
          </p:spPr>
        </p:pic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BF8A29E-D67F-40E1-A14E-C69630FFEAC3}"/>
                </a:ext>
              </a:extLst>
            </p:cNvPr>
            <p:cNvSpPr/>
            <p:nvPr/>
          </p:nvSpPr>
          <p:spPr>
            <a:xfrm>
              <a:off x="204505" y="1428108"/>
              <a:ext cx="4747639" cy="2085654"/>
            </a:xfrm>
            <a:custGeom>
              <a:avLst/>
              <a:gdLst>
                <a:gd name="connsiteX0" fmla="*/ 2466776 w 4747639"/>
                <a:gd name="connsiteY0" fmla="*/ 1797977 h 2085654"/>
                <a:gd name="connsiteX1" fmla="*/ 2538695 w 4747639"/>
                <a:gd name="connsiteY1" fmla="*/ 1839074 h 2085654"/>
                <a:gd name="connsiteX2" fmla="*/ 2620888 w 4747639"/>
                <a:gd name="connsiteY2" fmla="*/ 1869896 h 2085654"/>
                <a:gd name="connsiteX3" fmla="*/ 2661985 w 4747639"/>
                <a:gd name="connsiteY3" fmla="*/ 1890445 h 2085654"/>
                <a:gd name="connsiteX4" fmla="*/ 2816097 w 4747639"/>
                <a:gd name="connsiteY4" fmla="*/ 1931541 h 2085654"/>
                <a:gd name="connsiteX5" fmla="*/ 2867468 w 4747639"/>
                <a:gd name="connsiteY5" fmla="*/ 1952090 h 2085654"/>
                <a:gd name="connsiteX6" fmla="*/ 2908565 w 4747639"/>
                <a:gd name="connsiteY6" fmla="*/ 1962364 h 2085654"/>
                <a:gd name="connsiteX7" fmla="*/ 2970210 w 4747639"/>
                <a:gd name="connsiteY7" fmla="*/ 2013735 h 2085654"/>
                <a:gd name="connsiteX8" fmla="*/ 3062677 w 4747639"/>
                <a:gd name="connsiteY8" fmla="*/ 2044557 h 2085654"/>
                <a:gd name="connsiteX9" fmla="*/ 3124322 w 4747639"/>
                <a:gd name="connsiteY9" fmla="*/ 2075380 h 2085654"/>
                <a:gd name="connsiteX10" fmla="*/ 3216789 w 4747639"/>
                <a:gd name="connsiteY10" fmla="*/ 2085654 h 2085654"/>
                <a:gd name="connsiteX11" fmla="*/ 3391450 w 4747639"/>
                <a:gd name="connsiteY11" fmla="*/ 2075380 h 2085654"/>
                <a:gd name="connsiteX12" fmla="*/ 3463369 w 4747639"/>
                <a:gd name="connsiteY12" fmla="*/ 2044557 h 2085654"/>
                <a:gd name="connsiteX13" fmla="*/ 3545562 w 4747639"/>
                <a:gd name="connsiteY13" fmla="*/ 1972638 h 2085654"/>
                <a:gd name="connsiteX14" fmla="*/ 3555837 w 4747639"/>
                <a:gd name="connsiteY14" fmla="*/ 1941816 h 2085654"/>
                <a:gd name="connsiteX15" fmla="*/ 3607207 w 4747639"/>
                <a:gd name="connsiteY15" fmla="*/ 1880171 h 2085654"/>
                <a:gd name="connsiteX16" fmla="*/ 3617482 w 4747639"/>
                <a:gd name="connsiteY16" fmla="*/ 1849348 h 2085654"/>
                <a:gd name="connsiteX17" fmla="*/ 3699675 w 4747639"/>
                <a:gd name="connsiteY17" fmla="*/ 1756881 h 2085654"/>
                <a:gd name="connsiteX18" fmla="*/ 3730497 w 4747639"/>
                <a:gd name="connsiteY18" fmla="*/ 1726058 h 2085654"/>
                <a:gd name="connsiteX19" fmla="*/ 3792142 w 4747639"/>
                <a:gd name="connsiteY19" fmla="*/ 1674688 h 2085654"/>
                <a:gd name="connsiteX20" fmla="*/ 3853787 w 4747639"/>
                <a:gd name="connsiteY20" fmla="*/ 1664413 h 2085654"/>
                <a:gd name="connsiteX21" fmla="*/ 4079819 w 4747639"/>
                <a:gd name="connsiteY21" fmla="*/ 1602768 h 2085654"/>
                <a:gd name="connsiteX22" fmla="*/ 4141464 w 4747639"/>
                <a:gd name="connsiteY22" fmla="*/ 1582220 h 2085654"/>
                <a:gd name="connsiteX23" fmla="*/ 4203108 w 4747639"/>
                <a:gd name="connsiteY23" fmla="*/ 1571946 h 2085654"/>
                <a:gd name="connsiteX24" fmla="*/ 4316124 w 4747639"/>
                <a:gd name="connsiteY24" fmla="*/ 1520575 h 2085654"/>
                <a:gd name="connsiteX25" fmla="*/ 4408592 w 4747639"/>
                <a:gd name="connsiteY25" fmla="*/ 1510301 h 2085654"/>
                <a:gd name="connsiteX26" fmla="*/ 4449688 w 4747639"/>
                <a:gd name="connsiteY26" fmla="*/ 1489753 h 2085654"/>
                <a:gd name="connsiteX27" fmla="*/ 4501059 w 4747639"/>
                <a:gd name="connsiteY27" fmla="*/ 1458930 h 2085654"/>
                <a:gd name="connsiteX28" fmla="*/ 4531882 w 4747639"/>
                <a:gd name="connsiteY28" fmla="*/ 1448656 h 2085654"/>
                <a:gd name="connsiteX29" fmla="*/ 4562704 w 4747639"/>
                <a:gd name="connsiteY29" fmla="*/ 1417834 h 2085654"/>
                <a:gd name="connsiteX30" fmla="*/ 4624349 w 4747639"/>
                <a:gd name="connsiteY30" fmla="*/ 1366463 h 2085654"/>
                <a:gd name="connsiteX31" fmla="*/ 4634623 w 4747639"/>
                <a:gd name="connsiteY31" fmla="*/ 1325366 h 2085654"/>
                <a:gd name="connsiteX32" fmla="*/ 4665446 w 4747639"/>
                <a:gd name="connsiteY32" fmla="*/ 1294544 h 2085654"/>
                <a:gd name="connsiteX33" fmla="*/ 4685994 w 4747639"/>
                <a:gd name="connsiteY33" fmla="*/ 1263721 h 2085654"/>
                <a:gd name="connsiteX34" fmla="*/ 4696268 w 4747639"/>
                <a:gd name="connsiteY34" fmla="*/ 1212350 h 2085654"/>
                <a:gd name="connsiteX35" fmla="*/ 4716816 w 4747639"/>
                <a:gd name="connsiteY35" fmla="*/ 1181528 h 2085654"/>
                <a:gd name="connsiteX36" fmla="*/ 4747639 w 4747639"/>
                <a:gd name="connsiteY36" fmla="*/ 1089061 h 2085654"/>
                <a:gd name="connsiteX37" fmla="*/ 4737365 w 4747639"/>
                <a:gd name="connsiteY37" fmla="*/ 955496 h 2085654"/>
                <a:gd name="connsiteX38" fmla="*/ 4706542 w 4747639"/>
                <a:gd name="connsiteY38" fmla="*/ 626723 h 2085654"/>
                <a:gd name="connsiteX39" fmla="*/ 4685994 w 4747639"/>
                <a:gd name="connsiteY39" fmla="*/ 585627 h 2085654"/>
                <a:gd name="connsiteX40" fmla="*/ 4655171 w 4747639"/>
                <a:gd name="connsiteY40" fmla="*/ 554804 h 2085654"/>
                <a:gd name="connsiteX41" fmla="*/ 4593526 w 4747639"/>
                <a:gd name="connsiteY41" fmla="*/ 493159 h 2085654"/>
                <a:gd name="connsiteX42" fmla="*/ 4583252 w 4747639"/>
                <a:gd name="connsiteY42" fmla="*/ 462337 h 2085654"/>
                <a:gd name="connsiteX43" fmla="*/ 4521607 w 4747639"/>
                <a:gd name="connsiteY43" fmla="*/ 410966 h 2085654"/>
                <a:gd name="connsiteX44" fmla="*/ 4490785 w 4747639"/>
                <a:gd name="connsiteY44" fmla="*/ 380144 h 2085654"/>
                <a:gd name="connsiteX45" fmla="*/ 4408592 w 4747639"/>
                <a:gd name="connsiteY45" fmla="*/ 390418 h 2085654"/>
                <a:gd name="connsiteX46" fmla="*/ 4316124 w 4747639"/>
                <a:gd name="connsiteY46" fmla="*/ 472611 h 2085654"/>
                <a:gd name="connsiteX47" fmla="*/ 4192834 w 4747639"/>
                <a:gd name="connsiteY47" fmla="*/ 595901 h 2085654"/>
                <a:gd name="connsiteX48" fmla="*/ 4151738 w 4747639"/>
                <a:gd name="connsiteY48" fmla="*/ 636998 h 2085654"/>
                <a:gd name="connsiteX49" fmla="*/ 4120915 w 4747639"/>
                <a:gd name="connsiteY49" fmla="*/ 657546 h 2085654"/>
                <a:gd name="connsiteX50" fmla="*/ 4007899 w 4747639"/>
                <a:gd name="connsiteY50" fmla="*/ 729465 h 2085654"/>
                <a:gd name="connsiteX51" fmla="*/ 3966803 w 4747639"/>
                <a:gd name="connsiteY51" fmla="*/ 760288 h 2085654"/>
                <a:gd name="connsiteX52" fmla="*/ 3853787 w 4747639"/>
                <a:gd name="connsiteY52" fmla="*/ 811658 h 2085654"/>
                <a:gd name="connsiteX53" fmla="*/ 3792142 w 4747639"/>
                <a:gd name="connsiteY53" fmla="*/ 821932 h 2085654"/>
                <a:gd name="connsiteX54" fmla="*/ 3751046 w 4747639"/>
                <a:gd name="connsiteY54" fmla="*/ 842481 h 2085654"/>
                <a:gd name="connsiteX55" fmla="*/ 3720223 w 4747639"/>
                <a:gd name="connsiteY55" fmla="*/ 852755 h 2085654"/>
                <a:gd name="connsiteX56" fmla="*/ 3668852 w 4747639"/>
                <a:gd name="connsiteY56" fmla="*/ 873303 h 2085654"/>
                <a:gd name="connsiteX57" fmla="*/ 3638030 w 4747639"/>
                <a:gd name="connsiteY57" fmla="*/ 883577 h 2085654"/>
                <a:gd name="connsiteX58" fmla="*/ 3576385 w 4747639"/>
                <a:gd name="connsiteY58" fmla="*/ 914400 h 2085654"/>
                <a:gd name="connsiteX59" fmla="*/ 3545562 w 4747639"/>
                <a:gd name="connsiteY59" fmla="*/ 934948 h 2085654"/>
                <a:gd name="connsiteX60" fmla="*/ 3504466 w 4747639"/>
                <a:gd name="connsiteY60" fmla="*/ 945222 h 2085654"/>
                <a:gd name="connsiteX61" fmla="*/ 3473643 w 4747639"/>
                <a:gd name="connsiteY61" fmla="*/ 965771 h 2085654"/>
                <a:gd name="connsiteX62" fmla="*/ 3442821 w 4747639"/>
                <a:gd name="connsiteY62" fmla="*/ 976045 h 2085654"/>
                <a:gd name="connsiteX63" fmla="*/ 3391450 w 4747639"/>
                <a:gd name="connsiteY63" fmla="*/ 1027416 h 2085654"/>
                <a:gd name="connsiteX64" fmla="*/ 3360628 w 4747639"/>
                <a:gd name="connsiteY64" fmla="*/ 1058238 h 2085654"/>
                <a:gd name="connsiteX65" fmla="*/ 3350353 w 4747639"/>
                <a:gd name="connsiteY65" fmla="*/ 1099335 h 2085654"/>
                <a:gd name="connsiteX66" fmla="*/ 3288708 w 4747639"/>
                <a:gd name="connsiteY66" fmla="*/ 1181528 h 2085654"/>
                <a:gd name="connsiteX67" fmla="*/ 3227064 w 4747639"/>
                <a:gd name="connsiteY67" fmla="*/ 1243173 h 2085654"/>
                <a:gd name="connsiteX68" fmla="*/ 3114048 w 4747639"/>
                <a:gd name="connsiteY68" fmla="*/ 1232899 h 2085654"/>
                <a:gd name="connsiteX69" fmla="*/ 3052403 w 4747639"/>
                <a:gd name="connsiteY69" fmla="*/ 1171254 h 2085654"/>
                <a:gd name="connsiteX70" fmla="*/ 3021580 w 4747639"/>
                <a:gd name="connsiteY70" fmla="*/ 1140431 h 2085654"/>
                <a:gd name="connsiteX71" fmla="*/ 2949661 w 4747639"/>
                <a:gd name="connsiteY71" fmla="*/ 1058238 h 2085654"/>
                <a:gd name="connsiteX72" fmla="*/ 2867468 w 4747639"/>
                <a:gd name="connsiteY72" fmla="*/ 1017141 h 2085654"/>
                <a:gd name="connsiteX73" fmla="*/ 2805823 w 4747639"/>
                <a:gd name="connsiteY73" fmla="*/ 965771 h 2085654"/>
                <a:gd name="connsiteX74" fmla="*/ 2775001 w 4747639"/>
                <a:gd name="connsiteY74" fmla="*/ 955496 h 2085654"/>
                <a:gd name="connsiteX75" fmla="*/ 2672259 w 4747639"/>
                <a:gd name="connsiteY75" fmla="*/ 904126 h 2085654"/>
                <a:gd name="connsiteX76" fmla="*/ 2590066 w 4747639"/>
                <a:gd name="connsiteY76" fmla="*/ 873303 h 2085654"/>
                <a:gd name="connsiteX77" fmla="*/ 2559243 w 4747639"/>
                <a:gd name="connsiteY77" fmla="*/ 842481 h 2085654"/>
                <a:gd name="connsiteX78" fmla="*/ 2528421 w 4747639"/>
                <a:gd name="connsiteY78" fmla="*/ 832207 h 2085654"/>
                <a:gd name="connsiteX79" fmla="*/ 2497598 w 4747639"/>
                <a:gd name="connsiteY79" fmla="*/ 811658 h 2085654"/>
                <a:gd name="connsiteX80" fmla="*/ 2466776 w 4747639"/>
                <a:gd name="connsiteY80" fmla="*/ 801384 h 2085654"/>
                <a:gd name="connsiteX81" fmla="*/ 2405131 w 4747639"/>
                <a:gd name="connsiteY81" fmla="*/ 750013 h 2085654"/>
                <a:gd name="connsiteX82" fmla="*/ 2374308 w 4747639"/>
                <a:gd name="connsiteY82" fmla="*/ 739739 h 2085654"/>
                <a:gd name="connsiteX83" fmla="*/ 2333212 w 4747639"/>
                <a:gd name="connsiteY83" fmla="*/ 719191 h 2085654"/>
                <a:gd name="connsiteX84" fmla="*/ 2281841 w 4747639"/>
                <a:gd name="connsiteY84" fmla="*/ 678094 h 2085654"/>
                <a:gd name="connsiteX85" fmla="*/ 2251019 w 4747639"/>
                <a:gd name="connsiteY85" fmla="*/ 647272 h 2085654"/>
                <a:gd name="connsiteX86" fmla="*/ 2189374 w 4747639"/>
                <a:gd name="connsiteY86" fmla="*/ 626723 h 2085654"/>
                <a:gd name="connsiteX87" fmla="*/ 2096906 w 4747639"/>
                <a:gd name="connsiteY87" fmla="*/ 585627 h 2085654"/>
                <a:gd name="connsiteX88" fmla="*/ 2004439 w 4747639"/>
                <a:gd name="connsiteY88" fmla="*/ 554804 h 2085654"/>
                <a:gd name="connsiteX89" fmla="*/ 1911971 w 4747639"/>
                <a:gd name="connsiteY89" fmla="*/ 523982 h 2085654"/>
                <a:gd name="connsiteX90" fmla="*/ 1778407 w 4747639"/>
                <a:gd name="connsiteY90" fmla="*/ 493159 h 2085654"/>
                <a:gd name="connsiteX91" fmla="*/ 1685940 w 4747639"/>
                <a:gd name="connsiteY91" fmla="*/ 462337 h 2085654"/>
                <a:gd name="connsiteX92" fmla="*/ 1603747 w 4747639"/>
                <a:gd name="connsiteY92" fmla="*/ 431514 h 2085654"/>
                <a:gd name="connsiteX93" fmla="*/ 1572924 w 4747639"/>
                <a:gd name="connsiteY93" fmla="*/ 400692 h 2085654"/>
                <a:gd name="connsiteX94" fmla="*/ 1562650 w 4747639"/>
                <a:gd name="connsiteY94" fmla="*/ 369870 h 2085654"/>
                <a:gd name="connsiteX95" fmla="*/ 1511279 w 4747639"/>
                <a:gd name="connsiteY95" fmla="*/ 318499 h 2085654"/>
                <a:gd name="connsiteX96" fmla="*/ 1470183 w 4747639"/>
                <a:gd name="connsiteY96" fmla="*/ 226031 h 2085654"/>
                <a:gd name="connsiteX97" fmla="*/ 1449634 w 4747639"/>
                <a:gd name="connsiteY97" fmla="*/ 195209 h 2085654"/>
                <a:gd name="connsiteX98" fmla="*/ 1418812 w 4747639"/>
                <a:gd name="connsiteY98" fmla="*/ 164386 h 2085654"/>
                <a:gd name="connsiteX99" fmla="*/ 1387989 w 4747639"/>
                <a:gd name="connsiteY99" fmla="*/ 102741 h 2085654"/>
                <a:gd name="connsiteX100" fmla="*/ 1346893 w 4747639"/>
                <a:gd name="connsiteY100" fmla="*/ 41096 h 2085654"/>
                <a:gd name="connsiteX101" fmla="*/ 1223603 w 4747639"/>
                <a:gd name="connsiteY101" fmla="*/ 0 h 2085654"/>
                <a:gd name="connsiteX102" fmla="*/ 884556 w 4747639"/>
                <a:gd name="connsiteY102" fmla="*/ 10274 h 2085654"/>
                <a:gd name="connsiteX103" fmla="*/ 709895 w 4747639"/>
                <a:gd name="connsiteY103" fmla="*/ 20548 h 2085654"/>
                <a:gd name="connsiteX104" fmla="*/ 298929 w 4747639"/>
                <a:gd name="connsiteY104" fmla="*/ 41096 h 2085654"/>
                <a:gd name="connsiteX105" fmla="*/ 268106 w 4747639"/>
                <a:gd name="connsiteY105" fmla="*/ 51371 h 2085654"/>
                <a:gd name="connsiteX106" fmla="*/ 206461 w 4747639"/>
                <a:gd name="connsiteY106" fmla="*/ 102741 h 2085654"/>
                <a:gd name="connsiteX107" fmla="*/ 175639 w 4747639"/>
                <a:gd name="connsiteY107" fmla="*/ 113016 h 2085654"/>
                <a:gd name="connsiteX108" fmla="*/ 124268 w 4747639"/>
                <a:gd name="connsiteY108" fmla="*/ 133564 h 2085654"/>
                <a:gd name="connsiteX109" fmla="*/ 62623 w 4747639"/>
                <a:gd name="connsiteY109" fmla="*/ 195209 h 2085654"/>
                <a:gd name="connsiteX110" fmla="*/ 31801 w 4747639"/>
                <a:gd name="connsiteY110" fmla="*/ 226031 h 2085654"/>
                <a:gd name="connsiteX111" fmla="*/ 21526 w 4747639"/>
                <a:gd name="connsiteY111" fmla="*/ 256854 h 2085654"/>
                <a:gd name="connsiteX112" fmla="*/ 978 w 4747639"/>
                <a:gd name="connsiteY112" fmla="*/ 287676 h 2085654"/>
                <a:gd name="connsiteX113" fmla="*/ 11252 w 4747639"/>
                <a:gd name="connsiteY113" fmla="*/ 534256 h 2085654"/>
                <a:gd name="connsiteX114" fmla="*/ 72897 w 4747639"/>
                <a:gd name="connsiteY114" fmla="*/ 595901 h 2085654"/>
                <a:gd name="connsiteX115" fmla="*/ 93446 w 4747639"/>
                <a:gd name="connsiteY115" fmla="*/ 626723 h 2085654"/>
                <a:gd name="connsiteX116" fmla="*/ 103720 w 4747639"/>
                <a:gd name="connsiteY116" fmla="*/ 657546 h 2085654"/>
                <a:gd name="connsiteX117" fmla="*/ 216735 w 4747639"/>
                <a:gd name="connsiteY117" fmla="*/ 729465 h 2085654"/>
                <a:gd name="connsiteX118" fmla="*/ 257832 w 4747639"/>
                <a:gd name="connsiteY118" fmla="*/ 760288 h 2085654"/>
                <a:gd name="connsiteX119" fmla="*/ 432493 w 4747639"/>
                <a:gd name="connsiteY119" fmla="*/ 791110 h 2085654"/>
                <a:gd name="connsiteX120" fmla="*/ 781814 w 4747639"/>
                <a:gd name="connsiteY120" fmla="*/ 811658 h 2085654"/>
                <a:gd name="connsiteX121" fmla="*/ 843459 w 4747639"/>
                <a:gd name="connsiteY121" fmla="*/ 842481 h 2085654"/>
                <a:gd name="connsiteX122" fmla="*/ 874282 w 4747639"/>
                <a:gd name="connsiteY122" fmla="*/ 873303 h 2085654"/>
                <a:gd name="connsiteX123" fmla="*/ 925652 w 4747639"/>
                <a:gd name="connsiteY123" fmla="*/ 904126 h 2085654"/>
                <a:gd name="connsiteX124" fmla="*/ 966749 w 4747639"/>
                <a:gd name="connsiteY124" fmla="*/ 934948 h 2085654"/>
                <a:gd name="connsiteX125" fmla="*/ 997571 w 4747639"/>
                <a:gd name="connsiteY125" fmla="*/ 945222 h 2085654"/>
                <a:gd name="connsiteX126" fmla="*/ 1048942 w 4747639"/>
                <a:gd name="connsiteY126" fmla="*/ 965771 h 2085654"/>
                <a:gd name="connsiteX127" fmla="*/ 1110587 w 4747639"/>
                <a:gd name="connsiteY127" fmla="*/ 1027416 h 2085654"/>
                <a:gd name="connsiteX128" fmla="*/ 1141410 w 4747639"/>
                <a:gd name="connsiteY128" fmla="*/ 1058238 h 2085654"/>
                <a:gd name="connsiteX129" fmla="*/ 1151684 w 4747639"/>
                <a:gd name="connsiteY129" fmla="*/ 1099335 h 2085654"/>
                <a:gd name="connsiteX130" fmla="*/ 1182506 w 4747639"/>
                <a:gd name="connsiteY130" fmla="*/ 1119883 h 2085654"/>
                <a:gd name="connsiteX131" fmla="*/ 1244151 w 4747639"/>
                <a:gd name="connsiteY131" fmla="*/ 1181528 h 2085654"/>
                <a:gd name="connsiteX132" fmla="*/ 1295522 w 4747639"/>
                <a:gd name="connsiteY132" fmla="*/ 1191802 h 2085654"/>
                <a:gd name="connsiteX133" fmla="*/ 1387989 w 4747639"/>
                <a:gd name="connsiteY133" fmla="*/ 1222625 h 2085654"/>
                <a:gd name="connsiteX134" fmla="*/ 1429086 w 4747639"/>
                <a:gd name="connsiteY134" fmla="*/ 1243173 h 2085654"/>
                <a:gd name="connsiteX135" fmla="*/ 1552376 w 4747639"/>
                <a:gd name="connsiteY135" fmla="*/ 1253447 h 2085654"/>
                <a:gd name="connsiteX136" fmla="*/ 1614021 w 4747639"/>
                <a:gd name="connsiteY136" fmla="*/ 1273995 h 2085654"/>
                <a:gd name="connsiteX137" fmla="*/ 1675666 w 4747639"/>
                <a:gd name="connsiteY137" fmla="*/ 1284270 h 2085654"/>
                <a:gd name="connsiteX138" fmla="*/ 1706488 w 4747639"/>
                <a:gd name="connsiteY138" fmla="*/ 1315092 h 2085654"/>
                <a:gd name="connsiteX139" fmla="*/ 1788682 w 4747639"/>
                <a:gd name="connsiteY139" fmla="*/ 1345914 h 2085654"/>
                <a:gd name="connsiteX140" fmla="*/ 1850326 w 4747639"/>
                <a:gd name="connsiteY140" fmla="*/ 1376737 h 2085654"/>
                <a:gd name="connsiteX141" fmla="*/ 1881149 w 4747639"/>
                <a:gd name="connsiteY141" fmla="*/ 1397285 h 2085654"/>
                <a:gd name="connsiteX142" fmla="*/ 1953068 w 4747639"/>
                <a:gd name="connsiteY142" fmla="*/ 1428108 h 2085654"/>
                <a:gd name="connsiteX143" fmla="*/ 1983891 w 4747639"/>
                <a:gd name="connsiteY143" fmla="*/ 1458930 h 2085654"/>
                <a:gd name="connsiteX144" fmla="*/ 2066084 w 4747639"/>
                <a:gd name="connsiteY144" fmla="*/ 1500027 h 2085654"/>
                <a:gd name="connsiteX145" fmla="*/ 2096906 w 4747639"/>
                <a:gd name="connsiteY145" fmla="*/ 1530849 h 2085654"/>
                <a:gd name="connsiteX146" fmla="*/ 2189374 w 4747639"/>
                <a:gd name="connsiteY146" fmla="*/ 1561672 h 2085654"/>
                <a:gd name="connsiteX147" fmla="*/ 2220196 w 4747639"/>
                <a:gd name="connsiteY147" fmla="*/ 1582220 h 2085654"/>
                <a:gd name="connsiteX148" fmla="*/ 2251019 w 4747639"/>
                <a:gd name="connsiteY148" fmla="*/ 1613043 h 2085654"/>
                <a:gd name="connsiteX149" fmla="*/ 2281841 w 4747639"/>
                <a:gd name="connsiteY149" fmla="*/ 1623317 h 2085654"/>
                <a:gd name="connsiteX150" fmla="*/ 2374308 w 4747639"/>
                <a:gd name="connsiteY150" fmla="*/ 1654139 h 2085654"/>
                <a:gd name="connsiteX151" fmla="*/ 2405131 w 4747639"/>
                <a:gd name="connsiteY151" fmla="*/ 1674688 h 2085654"/>
                <a:gd name="connsiteX152" fmla="*/ 2435953 w 4747639"/>
                <a:gd name="connsiteY152" fmla="*/ 1705510 h 2085654"/>
                <a:gd name="connsiteX153" fmla="*/ 2466776 w 4747639"/>
                <a:gd name="connsiteY153" fmla="*/ 1715784 h 2085654"/>
                <a:gd name="connsiteX154" fmla="*/ 2497598 w 4747639"/>
                <a:gd name="connsiteY154" fmla="*/ 1736332 h 2085654"/>
                <a:gd name="connsiteX155" fmla="*/ 2487324 w 4747639"/>
                <a:gd name="connsiteY155" fmla="*/ 1777429 h 2085654"/>
                <a:gd name="connsiteX156" fmla="*/ 2497598 w 4747639"/>
                <a:gd name="connsiteY156" fmla="*/ 1859622 h 2085654"/>
                <a:gd name="connsiteX157" fmla="*/ 2569517 w 4747639"/>
                <a:gd name="connsiteY157" fmla="*/ 1921267 h 2085654"/>
                <a:gd name="connsiteX158" fmla="*/ 2631162 w 4747639"/>
                <a:gd name="connsiteY158" fmla="*/ 1931541 h 208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4747639" h="2085654">
                  <a:moveTo>
                    <a:pt x="2466776" y="1797977"/>
                  </a:moveTo>
                  <a:cubicBezTo>
                    <a:pt x="2490749" y="1811676"/>
                    <a:pt x="2513999" y="1826726"/>
                    <a:pt x="2538695" y="1839074"/>
                  </a:cubicBezTo>
                  <a:cubicBezTo>
                    <a:pt x="2623842" y="1881648"/>
                    <a:pt x="2558640" y="1843218"/>
                    <a:pt x="2620888" y="1869896"/>
                  </a:cubicBezTo>
                  <a:cubicBezTo>
                    <a:pt x="2634966" y="1875929"/>
                    <a:pt x="2647690" y="1884947"/>
                    <a:pt x="2661985" y="1890445"/>
                  </a:cubicBezTo>
                  <a:cubicBezTo>
                    <a:pt x="2747806" y="1923453"/>
                    <a:pt x="2739338" y="1918748"/>
                    <a:pt x="2816097" y="1931541"/>
                  </a:cubicBezTo>
                  <a:cubicBezTo>
                    <a:pt x="2833221" y="1938391"/>
                    <a:pt x="2849972" y="1946258"/>
                    <a:pt x="2867468" y="1952090"/>
                  </a:cubicBezTo>
                  <a:cubicBezTo>
                    <a:pt x="2880864" y="1956555"/>
                    <a:pt x="2895586" y="1956802"/>
                    <a:pt x="2908565" y="1962364"/>
                  </a:cubicBezTo>
                  <a:cubicBezTo>
                    <a:pt x="3043721" y="2020287"/>
                    <a:pt x="2822109" y="1939684"/>
                    <a:pt x="2970210" y="2013735"/>
                  </a:cubicBezTo>
                  <a:cubicBezTo>
                    <a:pt x="2999270" y="2028265"/>
                    <a:pt x="3033618" y="2030027"/>
                    <a:pt x="3062677" y="2044557"/>
                  </a:cubicBezTo>
                  <a:cubicBezTo>
                    <a:pt x="3083225" y="2054831"/>
                    <a:pt x="3102124" y="2069460"/>
                    <a:pt x="3124322" y="2075380"/>
                  </a:cubicBezTo>
                  <a:cubicBezTo>
                    <a:pt x="3154287" y="2083371"/>
                    <a:pt x="3185967" y="2082229"/>
                    <a:pt x="3216789" y="2085654"/>
                  </a:cubicBezTo>
                  <a:cubicBezTo>
                    <a:pt x="3275009" y="2082229"/>
                    <a:pt x="3333392" y="2080910"/>
                    <a:pt x="3391450" y="2075380"/>
                  </a:cubicBezTo>
                  <a:cubicBezTo>
                    <a:pt x="3425784" y="2072110"/>
                    <a:pt x="3437187" y="2064193"/>
                    <a:pt x="3463369" y="2044557"/>
                  </a:cubicBezTo>
                  <a:cubicBezTo>
                    <a:pt x="3513546" y="2006924"/>
                    <a:pt x="3507543" y="2010658"/>
                    <a:pt x="3545562" y="1972638"/>
                  </a:cubicBezTo>
                  <a:cubicBezTo>
                    <a:pt x="3548987" y="1962364"/>
                    <a:pt x="3550994" y="1951502"/>
                    <a:pt x="3555837" y="1941816"/>
                  </a:cubicBezTo>
                  <a:cubicBezTo>
                    <a:pt x="3570143" y="1913205"/>
                    <a:pt x="3584482" y="1902896"/>
                    <a:pt x="3607207" y="1880171"/>
                  </a:cubicBezTo>
                  <a:cubicBezTo>
                    <a:pt x="3610632" y="1869897"/>
                    <a:pt x="3612639" y="1859035"/>
                    <a:pt x="3617482" y="1849348"/>
                  </a:cubicBezTo>
                  <a:cubicBezTo>
                    <a:pt x="3635816" y="1812680"/>
                    <a:pt x="3672444" y="1784112"/>
                    <a:pt x="3699675" y="1756881"/>
                  </a:cubicBezTo>
                  <a:lnTo>
                    <a:pt x="3730497" y="1726058"/>
                  </a:lnTo>
                  <a:cubicBezTo>
                    <a:pt x="3744802" y="1711753"/>
                    <a:pt x="3770688" y="1681840"/>
                    <a:pt x="3792142" y="1674688"/>
                  </a:cubicBezTo>
                  <a:cubicBezTo>
                    <a:pt x="3811905" y="1668100"/>
                    <a:pt x="3833757" y="1670136"/>
                    <a:pt x="3853787" y="1664413"/>
                  </a:cubicBezTo>
                  <a:cubicBezTo>
                    <a:pt x="4089899" y="1596952"/>
                    <a:pt x="3927896" y="1624473"/>
                    <a:pt x="4079819" y="1602768"/>
                  </a:cubicBezTo>
                  <a:cubicBezTo>
                    <a:pt x="4100367" y="1595919"/>
                    <a:pt x="4120451" y="1587473"/>
                    <a:pt x="4141464" y="1582220"/>
                  </a:cubicBezTo>
                  <a:cubicBezTo>
                    <a:pt x="4161673" y="1577168"/>
                    <a:pt x="4183346" y="1578534"/>
                    <a:pt x="4203108" y="1571946"/>
                  </a:cubicBezTo>
                  <a:cubicBezTo>
                    <a:pt x="4249373" y="1556524"/>
                    <a:pt x="4269011" y="1530670"/>
                    <a:pt x="4316124" y="1520575"/>
                  </a:cubicBezTo>
                  <a:cubicBezTo>
                    <a:pt x="4346448" y="1514077"/>
                    <a:pt x="4377769" y="1513726"/>
                    <a:pt x="4408592" y="1510301"/>
                  </a:cubicBezTo>
                  <a:cubicBezTo>
                    <a:pt x="4422291" y="1503452"/>
                    <a:pt x="4436300" y="1497191"/>
                    <a:pt x="4449688" y="1489753"/>
                  </a:cubicBezTo>
                  <a:cubicBezTo>
                    <a:pt x="4467144" y="1480055"/>
                    <a:pt x="4483198" y="1467861"/>
                    <a:pt x="4501059" y="1458930"/>
                  </a:cubicBezTo>
                  <a:cubicBezTo>
                    <a:pt x="4510746" y="1454087"/>
                    <a:pt x="4521608" y="1452081"/>
                    <a:pt x="4531882" y="1448656"/>
                  </a:cubicBezTo>
                  <a:cubicBezTo>
                    <a:pt x="4542156" y="1438382"/>
                    <a:pt x="4551542" y="1427136"/>
                    <a:pt x="4562704" y="1417834"/>
                  </a:cubicBezTo>
                  <a:cubicBezTo>
                    <a:pt x="4648535" y="1346307"/>
                    <a:pt x="4534291" y="1456518"/>
                    <a:pt x="4624349" y="1366463"/>
                  </a:cubicBezTo>
                  <a:cubicBezTo>
                    <a:pt x="4627774" y="1352764"/>
                    <a:pt x="4627617" y="1337626"/>
                    <a:pt x="4634623" y="1325366"/>
                  </a:cubicBezTo>
                  <a:cubicBezTo>
                    <a:pt x="4641832" y="1312751"/>
                    <a:pt x="4656144" y="1305706"/>
                    <a:pt x="4665446" y="1294544"/>
                  </a:cubicBezTo>
                  <a:cubicBezTo>
                    <a:pt x="4673351" y="1285058"/>
                    <a:pt x="4679145" y="1273995"/>
                    <a:pt x="4685994" y="1263721"/>
                  </a:cubicBezTo>
                  <a:cubicBezTo>
                    <a:pt x="4689419" y="1246597"/>
                    <a:pt x="4690136" y="1228701"/>
                    <a:pt x="4696268" y="1212350"/>
                  </a:cubicBezTo>
                  <a:cubicBezTo>
                    <a:pt x="4700604" y="1200788"/>
                    <a:pt x="4712911" y="1193242"/>
                    <a:pt x="4716816" y="1181528"/>
                  </a:cubicBezTo>
                  <a:cubicBezTo>
                    <a:pt x="4753729" y="1070791"/>
                    <a:pt x="4700950" y="1159095"/>
                    <a:pt x="4747639" y="1089061"/>
                  </a:cubicBezTo>
                  <a:cubicBezTo>
                    <a:pt x="4744214" y="1044539"/>
                    <a:pt x="4740546" y="1000036"/>
                    <a:pt x="4737365" y="955496"/>
                  </a:cubicBezTo>
                  <a:cubicBezTo>
                    <a:pt x="4737094" y="951698"/>
                    <a:pt x="4746009" y="718815"/>
                    <a:pt x="4706542" y="626723"/>
                  </a:cubicBezTo>
                  <a:cubicBezTo>
                    <a:pt x="4700509" y="612646"/>
                    <a:pt x="4694896" y="598090"/>
                    <a:pt x="4685994" y="585627"/>
                  </a:cubicBezTo>
                  <a:cubicBezTo>
                    <a:pt x="4677549" y="573803"/>
                    <a:pt x="4665445" y="565078"/>
                    <a:pt x="4655171" y="554804"/>
                  </a:cubicBezTo>
                  <a:cubicBezTo>
                    <a:pt x="4632003" y="485300"/>
                    <a:pt x="4666315" y="565948"/>
                    <a:pt x="4593526" y="493159"/>
                  </a:cubicBezTo>
                  <a:cubicBezTo>
                    <a:pt x="4585868" y="485501"/>
                    <a:pt x="4589259" y="471348"/>
                    <a:pt x="4583252" y="462337"/>
                  </a:cubicBezTo>
                  <a:cubicBezTo>
                    <a:pt x="4560738" y="428565"/>
                    <a:pt x="4550039" y="434659"/>
                    <a:pt x="4521607" y="410966"/>
                  </a:cubicBezTo>
                  <a:cubicBezTo>
                    <a:pt x="4510445" y="401664"/>
                    <a:pt x="4501059" y="390418"/>
                    <a:pt x="4490785" y="380144"/>
                  </a:cubicBezTo>
                  <a:cubicBezTo>
                    <a:pt x="4463387" y="383569"/>
                    <a:pt x="4435230" y="383153"/>
                    <a:pt x="4408592" y="390418"/>
                  </a:cubicBezTo>
                  <a:cubicBezTo>
                    <a:pt x="4383381" y="397294"/>
                    <a:pt x="4316390" y="472345"/>
                    <a:pt x="4316124" y="472611"/>
                  </a:cubicBezTo>
                  <a:lnTo>
                    <a:pt x="4192834" y="595901"/>
                  </a:lnTo>
                  <a:cubicBezTo>
                    <a:pt x="4179135" y="609600"/>
                    <a:pt x="4167858" y="626252"/>
                    <a:pt x="4151738" y="636998"/>
                  </a:cubicBezTo>
                  <a:cubicBezTo>
                    <a:pt x="4141464" y="643847"/>
                    <a:pt x="4130144" y="649342"/>
                    <a:pt x="4120915" y="657546"/>
                  </a:cubicBezTo>
                  <a:cubicBezTo>
                    <a:pt x="4034987" y="733926"/>
                    <a:pt x="4094938" y="712058"/>
                    <a:pt x="4007899" y="729465"/>
                  </a:cubicBezTo>
                  <a:cubicBezTo>
                    <a:pt x="3994200" y="739739"/>
                    <a:pt x="3981486" y="751478"/>
                    <a:pt x="3966803" y="760288"/>
                  </a:cubicBezTo>
                  <a:cubicBezTo>
                    <a:pt x="3947758" y="771715"/>
                    <a:pt x="3879048" y="804769"/>
                    <a:pt x="3853787" y="811658"/>
                  </a:cubicBezTo>
                  <a:cubicBezTo>
                    <a:pt x="3833689" y="817139"/>
                    <a:pt x="3812690" y="818507"/>
                    <a:pt x="3792142" y="821932"/>
                  </a:cubicBezTo>
                  <a:cubicBezTo>
                    <a:pt x="3778443" y="828782"/>
                    <a:pt x="3765123" y="836448"/>
                    <a:pt x="3751046" y="842481"/>
                  </a:cubicBezTo>
                  <a:cubicBezTo>
                    <a:pt x="3741092" y="846747"/>
                    <a:pt x="3730364" y="848952"/>
                    <a:pt x="3720223" y="852755"/>
                  </a:cubicBezTo>
                  <a:cubicBezTo>
                    <a:pt x="3702955" y="859231"/>
                    <a:pt x="3686120" y="866827"/>
                    <a:pt x="3668852" y="873303"/>
                  </a:cubicBezTo>
                  <a:cubicBezTo>
                    <a:pt x="3658712" y="877106"/>
                    <a:pt x="3647926" y="879179"/>
                    <a:pt x="3638030" y="883577"/>
                  </a:cubicBezTo>
                  <a:cubicBezTo>
                    <a:pt x="3617036" y="892908"/>
                    <a:pt x="3596468" y="903243"/>
                    <a:pt x="3576385" y="914400"/>
                  </a:cubicBezTo>
                  <a:cubicBezTo>
                    <a:pt x="3565591" y="920397"/>
                    <a:pt x="3556912" y="930084"/>
                    <a:pt x="3545562" y="934948"/>
                  </a:cubicBezTo>
                  <a:cubicBezTo>
                    <a:pt x="3532583" y="940510"/>
                    <a:pt x="3518165" y="941797"/>
                    <a:pt x="3504466" y="945222"/>
                  </a:cubicBezTo>
                  <a:cubicBezTo>
                    <a:pt x="3494192" y="952072"/>
                    <a:pt x="3484688" y="960249"/>
                    <a:pt x="3473643" y="965771"/>
                  </a:cubicBezTo>
                  <a:cubicBezTo>
                    <a:pt x="3463957" y="970614"/>
                    <a:pt x="3451485" y="969547"/>
                    <a:pt x="3442821" y="976045"/>
                  </a:cubicBezTo>
                  <a:cubicBezTo>
                    <a:pt x="3423448" y="990575"/>
                    <a:pt x="3408574" y="1010292"/>
                    <a:pt x="3391450" y="1027416"/>
                  </a:cubicBezTo>
                  <a:lnTo>
                    <a:pt x="3360628" y="1058238"/>
                  </a:lnTo>
                  <a:cubicBezTo>
                    <a:pt x="3357203" y="1071937"/>
                    <a:pt x="3355915" y="1086356"/>
                    <a:pt x="3350353" y="1099335"/>
                  </a:cubicBezTo>
                  <a:cubicBezTo>
                    <a:pt x="3343086" y="1116291"/>
                    <a:pt x="3292330" y="1177544"/>
                    <a:pt x="3288708" y="1181528"/>
                  </a:cubicBezTo>
                  <a:cubicBezTo>
                    <a:pt x="3269161" y="1203030"/>
                    <a:pt x="3227064" y="1243173"/>
                    <a:pt x="3227064" y="1243173"/>
                  </a:cubicBezTo>
                  <a:cubicBezTo>
                    <a:pt x="3189392" y="1239748"/>
                    <a:pt x="3149026" y="1247302"/>
                    <a:pt x="3114048" y="1232899"/>
                  </a:cubicBezTo>
                  <a:cubicBezTo>
                    <a:pt x="3087177" y="1221835"/>
                    <a:pt x="3072951" y="1191802"/>
                    <a:pt x="3052403" y="1171254"/>
                  </a:cubicBezTo>
                  <a:cubicBezTo>
                    <a:pt x="3042129" y="1160980"/>
                    <a:pt x="3030657" y="1151777"/>
                    <a:pt x="3021580" y="1140431"/>
                  </a:cubicBezTo>
                  <a:cubicBezTo>
                    <a:pt x="3006366" y="1121414"/>
                    <a:pt x="2972826" y="1075611"/>
                    <a:pt x="2949661" y="1058238"/>
                  </a:cubicBezTo>
                  <a:cubicBezTo>
                    <a:pt x="2910842" y="1029124"/>
                    <a:pt x="2905391" y="1029783"/>
                    <a:pt x="2867468" y="1017141"/>
                  </a:cubicBezTo>
                  <a:cubicBezTo>
                    <a:pt x="2844743" y="994416"/>
                    <a:pt x="2834434" y="980077"/>
                    <a:pt x="2805823" y="965771"/>
                  </a:cubicBezTo>
                  <a:cubicBezTo>
                    <a:pt x="2796137" y="960928"/>
                    <a:pt x="2784834" y="960034"/>
                    <a:pt x="2775001" y="955496"/>
                  </a:cubicBezTo>
                  <a:cubicBezTo>
                    <a:pt x="2740236" y="939450"/>
                    <a:pt x="2708584" y="916234"/>
                    <a:pt x="2672259" y="904126"/>
                  </a:cubicBezTo>
                  <a:cubicBezTo>
                    <a:pt x="2623941" y="888020"/>
                    <a:pt x="2651492" y="897874"/>
                    <a:pt x="2590066" y="873303"/>
                  </a:cubicBezTo>
                  <a:cubicBezTo>
                    <a:pt x="2579792" y="863029"/>
                    <a:pt x="2571333" y="850541"/>
                    <a:pt x="2559243" y="842481"/>
                  </a:cubicBezTo>
                  <a:cubicBezTo>
                    <a:pt x="2550232" y="836474"/>
                    <a:pt x="2538107" y="837050"/>
                    <a:pt x="2528421" y="832207"/>
                  </a:cubicBezTo>
                  <a:cubicBezTo>
                    <a:pt x="2517376" y="826685"/>
                    <a:pt x="2508643" y="817180"/>
                    <a:pt x="2497598" y="811658"/>
                  </a:cubicBezTo>
                  <a:cubicBezTo>
                    <a:pt x="2487912" y="806815"/>
                    <a:pt x="2476462" y="806227"/>
                    <a:pt x="2466776" y="801384"/>
                  </a:cubicBezTo>
                  <a:cubicBezTo>
                    <a:pt x="2399541" y="767767"/>
                    <a:pt x="2473304" y="795462"/>
                    <a:pt x="2405131" y="750013"/>
                  </a:cubicBezTo>
                  <a:cubicBezTo>
                    <a:pt x="2396120" y="744006"/>
                    <a:pt x="2384262" y="744005"/>
                    <a:pt x="2374308" y="739739"/>
                  </a:cubicBezTo>
                  <a:cubicBezTo>
                    <a:pt x="2360231" y="733706"/>
                    <a:pt x="2345955" y="727687"/>
                    <a:pt x="2333212" y="719191"/>
                  </a:cubicBezTo>
                  <a:cubicBezTo>
                    <a:pt x="2314966" y="707027"/>
                    <a:pt x="2298344" y="692534"/>
                    <a:pt x="2281841" y="678094"/>
                  </a:cubicBezTo>
                  <a:cubicBezTo>
                    <a:pt x="2270906" y="668526"/>
                    <a:pt x="2263720" y="654328"/>
                    <a:pt x="2251019" y="647272"/>
                  </a:cubicBezTo>
                  <a:cubicBezTo>
                    <a:pt x="2232085" y="636753"/>
                    <a:pt x="2209922" y="633573"/>
                    <a:pt x="2189374" y="626723"/>
                  </a:cubicBezTo>
                  <a:cubicBezTo>
                    <a:pt x="2112918" y="569382"/>
                    <a:pt x="2186881" y="615618"/>
                    <a:pt x="2096906" y="585627"/>
                  </a:cubicBezTo>
                  <a:cubicBezTo>
                    <a:pt x="1969285" y="543087"/>
                    <a:pt x="2151675" y="584253"/>
                    <a:pt x="2004439" y="554804"/>
                  </a:cubicBezTo>
                  <a:cubicBezTo>
                    <a:pt x="1947531" y="516866"/>
                    <a:pt x="2000561" y="546129"/>
                    <a:pt x="1911971" y="523982"/>
                  </a:cubicBezTo>
                  <a:cubicBezTo>
                    <a:pt x="1761529" y="486372"/>
                    <a:pt x="1945361" y="517012"/>
                    <a:pt x="1778407" y="493159"/>
                  </a:cubicBezTo>
                  <a:cubicBezTo>
                    <a:pt x="1747585" y="482885"/>
                    <a:pt x="1712973" y="480359"/>
                    <a:pt x="1685940" y="462337"/>
                  </a:cubicBezTo>
                  <a:cubicBezTo>
                    <a:pt x="1640587" y="432103"/>
                    <a:pt x="1667225" y="444211"/>
                    <a:pt x="1603747" y="431514"/>
                  </a:cubicBezTo>
                  <a:cubicBezTo>
                    <a:pt x="1593473" y="421240"/>
                    <a:pt x="1580984" y="412781"/>
                    <a:pt x="1572924" y="400692"/>
                  </a:cubicBezTo>
                  <a:cubicBezTo>
                    <a:pt x="1566917" y="391681"/>
                    <a:pt x="1569148" y="378534"/>
                    <a:pt x="1562650" y="369870"/>
                  </a:cubicBezTo>
                  <a:cubicBezTo>
                    <a:pt x="1548120" y="350497"/>
                    <a:pt x="1511279" y="318499"/>
                    <a:pt x="1511279" y="318499"/>
                  </a:cubicBezTo>
                  <a:cubicBezTo>
                    <a:pt x="1496543" y="274289"/>
                    <a:pt x="1499903" y="279527"/>
                    <a:pt x="1470183" y="226031"/>
                  </a:cubicBezTo>
                  <a:cubicBezTo>
                    <a:pt x="1464186" y="215237"/>
                    <a:pt x="1457539" y="204695"/>
                    <a:pt x="1449634" y="195209"/>
                  </a:cubicBezTo>
                  <a:cubicBezTo>
                    <a:pt x="1440332" y="184047"/>
                    <a:pt x="1429086" y="174660"/>
                    <a:pt x="1418812" y="164386"/>
                  </a:cubicBezTo>
                  <a:cubicBezTo>
                    <a:pt x="1383936" y="24881"/>
                    <a:pt x="1433789" y="194339"/>
                    <a:pt x="1387989" y="102741"/>
                  </a:cubicBezTo>
                  <a:cubicBezTo>
                    <a:pt x="1366248" y="59260"/>
                    <a:pt x="1396872" y="61088"/>
                    <a:pt x="1346893" y="41096"/>
                  </a:cubicBezTo>
                  <a:cubicBezTo>
                    <a:pt x="1306672" y="25007"/>
                    <a:pt x="1223603" y="0"/>
                    <a:pt x="1223603" y="0"/>
                  </a:cubicBezTo>
                  <a:lnTo>
                    <a:pt x="884556" y="10274"/>
                  </a:lnTo>
                  <a:cubicBezTo>
                    <a:pt x="826282" y="12605"/>
                    <a:pt x="768135" y="17483"/>
                    <a:pt x="709895" y="20548"/>
                  </a:cubicBezTo>
                  <a:lnTo>
                    <a:pt x="298929" y="41096"/>
                  </a:lnTo>
                  <a:cubicBezTo>
                    <a:pt x="288655" y="44521"/>
                    <a:pt x="277117" y="45363"/>
                    <a:pt x="268106" y="51371"/>
                  </a:cubicBezTo>
                  <a:cubicBezTo>
                    <a:pt x="199931" y="96821"/>
                    <a:pt x="273697" y="69122"/>
                    <a:pt x="206461" y="102741"/>
                  </a:cubicBezTo>
                  <a:cubicBezTo>
                    <a:pt x="196775" y="107584"/>
                    <a:pt x="185779" y="109213"/>
                    <a:pt x="175639" y="113016"/>
                  </a:cubicBezTo>
                  <a:cubicBezTo>
                    <a:pt x="158371" y="119492"/>
                    <a:pt x="141392" y="126715"/>
                    <a:pt x="124268" y="133564"/>
                  </a:cubicBezTo>
                  <a:lnTo>
                    <a:pt x="62623" y="195209"/>
                  </a:lnTo>
                  <a:lnTo>
                    <a:pt x="31801" y="226031"/>
                  </a:lnTo>
                  <a:cubicBezTo>
                    <a:pt x="28376" y="236305"/>
                    <a:pt x="26369" y="247167"/>
                    <a:pt x="21526" y="256854"/>
                  </a:cubicBezTo>
                  <a:cubicBezTo>
                    <a:pt x="16004" y="267898"/>
                    <a:pt x="1435" y="275337"/>
                    <a:pt x="978" y="287676"/>
                  </a:cubicBezTo>
                  <a:cubicBezTo>
                    <a:pt x="-2067" y="369884"/>
                    <a:pt x="2167" y="452495"/>
                    <a:pt x="11252" y="534256"/>
                  </a:cubicBezTo>
                  <a:cubicBezTo>
                    <a:pt x="14279" y="561495"/>
                    <a:pt x="59392" y="582396"/>
                    <a:pt x="72897" y="595901"/>
                  </a:cubicBezTo>
                  <a:cubicBezTo>
                    <a:pt x="81628" y="604632"/>
                    <a:pt x="86596" y="616449"/>
                    <a:pt x="93446" y="626723"/>
                  </a:cubicBezTo>
                  <a:cubicBezTo>
                    <a:pt x="96871" y="636997"/>
                    <a:pt x="97071" y="648997"/>
                    <a:pt x="103720" y="657546"/>
                  </a:cubicBezTo>
                  <a:cubicBezTo>
                    <a:pt x="158241" y="727644"/>
                    <a:pt x="148571" y="715832"/>
                    <a:pt x="216735" y="729465"/>
                  </a:cubicBezTo>
                  <a:cubicBezTo>
                    <a:pt x="230434" y="739739"/>
                    <a:pt x="242516" y="752630"/>
                    <a:pt x="257832" y="760288"/>
                  </a:cubicBezTo>
                  <a:cubicBezTo>
                    <a:pt x="313539" y="788141"/>
                    <a:pt x="370949" y="787007"/>
                    <a:pt x="432493" y="791110"/>
                  </a:cubicBezTo>
                  <a:lnTo>
                    <a:pt x="781814" y="811658"/>
                  </a:lnTo>
                  <a:cubicBezTo>
                    <a:pt x="802362" y="821932"/>
                    <a:pt x="824344" y="829737"/>
                    <a:pt x="843459" y="842481"/>
                  </a:cubicBezTo>
                  <a:cubicBezTo>
                    <a:pt x="855549" y="850541"/>
                    <a:pt x="862658" y="864585"/>
                    <a:pt x="874282" y="873303"/>
                  </a:cubicBezTo>
                  <a:cubicBezTo>
                    <a:pt x="890257" y="885285"/>
                    <a:pt x="909037" y="893049"/>
                    <a:pt x="925652" y="904126"/>
                  </a:cubicBezTo>
                  <a:cubicBezTo>
                    <a:pt x="939900" y="913624"/>
                    <a:pt x="951882" y="926452"/>
                    <a:pt x="966749" y="934948"/>
                  </a:cubicBezTo>
                  <a:cubicBezTo>
                    <a:pt x="976152" y="940321"/>
                    <a:pt x="987431" y="941419"/>
                    <a:pt x="997571" y="945222"/>
                  </a:cubicBezTo>
                  <a:cubicBezTo>
                    <a:pt x="1014840" y="951698"/>
                    <a:pt x="1031818" y="958921"/>
                    <a:pt x="1048942" y="965771"/>
                  </a:cubicBezTo>
                  <a:lnTo>
                    <a:pt x="1110587" y="1027416"/>
                  </a:lnTo>
                  <a:lnTo>
                    <a:pt x="1141410" y="1058238"/>
                  </a:lnTo>
                  <a:cubicBezTo>
                    <a:pt x="1144835" y="1071937"/>
                    <a:pt x="1143851" y="1087586"/>
                    <a:pt x="1151684" y="1099335"/>
                  </a:cubicBezTo>
                  <a:cubicBezTo>
                    <a:pt x="1158533" y="1109609"/>
                    <a:pt x="1173277" y="1111680"/>
                    <a:pt x="1182506" y="1119883"/>
                  </a:cubicBezTo>
                  <a:cubicBezTo>
                    <a:pt x="1204226" y="1139189"/>
                    <a:pt x="1215656" y="1175829"/>
                    <a:pt x="1244151" y="1181528"/>
                  </a:cubicBezTo>
                  <a:cubicBezTo>
                    <a:pt x="1261275" y="1184953"/>
                    <a:pt x="1278731" y="1187005"/>
                    <a:pt x="1295522" y="1191802"/>
                  </a:cubicBezTo>
                  <a:cubicBezTo>
                    <a:pt x="1326762" y="1200728"/>
                    <a:pt x="1358929" y="1208095"/>
                    <a:pt x="1387989" y="1222625"/>
                  </a:cubicBezTo>
                  <a:cubicBezTo>
                    <a:pt x="1401688" y="1229474"/>
                    <a:pt x="1414032" y="1240351"/>
                    <a:pt x="1429086" y="1243173"/>
                  </a:cubicBezTo>
                  <a:cubicBezTo>
                    <a:pt x="1469619" y="1250773"/>
                    <a:pt x="1511279" y="1250022"/>
                    <a:pt x="1552376" y="1253447"/>
                  </a:cubicBezTo>
                  <a:cubicBezTo>
                    <a:pt x="1572924" y="1260296"/>
                    <a:pt x="1593008" y="1268742"/>
                    <a:pt x="1614021" y="1273995"/>
                  </a:cubicBezTo>
                  <a:cubicBezTo>
                    <a:pt x="1634231" y="1279048"/>
                    <a:pt x="1656630" y="1275809"/>
                    <a:pt x="1675666" y="1284270"/>
                  </a:cubicBezTo>
                  <a:cubicBezTo>
                    <a:pt x="1688943" y="1290171"/>
                    <a:pt x="1695326" y="1305790"/>
                    <a:pt x="1706488" y="1315092"/>
                  </a:cubicBezTo>
                  <a:cubicBezTo>
                    <a:pt x="1739905" y="1342939"/>
                    <a:pt x="1742082" y="1336594"/>
                    <a:pt x="1788682" y="1345914"/>
                  </a:cubicBezTo>
                  <a:cubicBezTo>
                    <a:pt x="1809230" y="1356188"/>
                    <a:pt x="1830244" y="1365580"/>
                    <a:pt x="1850326" y="1376737"/>
                  </a:cubicBezTo>
                  <a:cubicBezTo>
                    <a:pt x="1861120" y="1382734"/>
                    <a:pt x="1870104" y="1391763"/>
                    <a:pt x="1881149" y="1397285"/>
                  </a:cubicBezTo>
                  <a:cubicBezTo>
                    <a:pt x="1925868" y="1419644"/>
                    <a:pt x="1903180" y="1392474"/>
                    <a:pt x="1953068" y="1428108"/>
                  </a:cubicBezTo>
                  <a:cubicBezTo>
                    <a:pt x="1964891" y="1436553"/>
                    <a:pt x="1972267" y="1450212"/>
                    <a:pt x="1983891" y="1458930"/>
                  </a:cubicBezTo>
                  <a:cubicBezTo>
                    <a:pt x="2022714" y="1488048"/>
                    <a:pt x="2028157" y="1487385"/>
                    <a:pt x="2066084" y="1500027"/>
                  </a:cubicBezTo>
                  <a:cubicBezTo>
                    <a:pt x="2076358" y="1510301"/>
                    <a:pt x="2085083" y="1522404"/>
                    <a:pt x="2096906" y="1530849"/>
                  </a:cubicBezTo>
                  <a:cubicBezTo>
                    <a:pt x="2129992" y="1554482"/>
                    <a:pt x="2149927" y="1553783"/>
                    <a:pt x="2189374" y="1561672"/>
                  </a:cubicBezTo>
                  <a:cubicBezTo>
                    <a:pt x="2199648" y="1568521"/>
                    <a:pt x="2210710" y="1574315"/>
                    <a:pt x="2220196" y="1582220"/>
                  </a:cubicBezTo>
                  <a:cubicBezTo>
                    <a:pt x="2231358" y="1591522"/>
                    <a:pt x="2238929" y="1604983"/>
                    <a:pt x="2251019" y="1613043"/>
                  </a:cubicBezTo>
                  <a:cubicBezTo>
                    <a:pt x="2260030" y="1619050"/>
                    <a:pt x="2271887" y="1619051"/>
                    <a:pt x="2281841" y="1623317"/>
                  </a:cubicBezTo>
                  <a:cubicBezTo>
                    <a:pt x="2356280" y="1655219"/>
                    <a:pt x="2287713" y="1636820"/>
                    <a:pt x="2374308" y="1654139"/>
                  </a:cubicBezTo>
                  <a:cubicBezTo>
                    <a:pt x="2384582" y="1660989"/>
                    <a:pt x="2395645" y="1666783"/>
                    <a:pt x="2405131" y="1674688"/>
                  </a:cubicBezTo>
                  <a:cubicBezTo>
                    <a:pt x="2416293" y="1683990"/>
                    <a:pt x="2423864" y="1697451"/>
                    <a:pt x="2435953" y="1705510"/>
                  </a:cubicBezTo>
                  <a:cubicBezTo>
                    <a:pt x="2444964" y="1711517"/>
                    <a:pt x="2456502" y="1712359"/>
                    <a:pt x="2466776" y="1715784"/>
                  </a:cubicBezTo>
                  <a:cubicBezTo>
                    <a:pt x="2477050" y="1722633"/>
                    <a:pt x="2493693" y="1724618"/>
                    <a:pt x="2497598" y="1736332"/>
                  </a:cubicBezTo>
                  <a:cubicBezTo>
                    <a:pt x="2502063" y="1749728"/>
                    <a:pt x="2487324" y="1763308"/>
                    <a:pt x="2487324" y="1777429"/>
                  </a:cubicBezTo>
                  <a:cubicBezTo>
                    <a:pt x="2487324" y="1805040"/>
                    <a:pt x="2488162" y="1833674"/>
                    <a:pt x="2497598" y="1859622"/>
                  </a:cubicBezTo>
                  <a:cubicBezTo>
                    <a:pt x="2501896" y="1871442"/>
                    <a:pt x="2562324" y="1918390"/>
                    <a:pt x="2569517" y="1921267"/>
                  </a:cubicBezTo>
                  <a:cubicBezTo>
                    <a:pt x="2588859" y="1929004"/>
                    <a:pt x="2631162" y="1931541"/>
                    <a:pt x="2631162" y="1931541"/>
                  </a:cubicBezTo>
                </a:path>
              </a:pathLst>
            </a:custGeom>
            <a:noFill/>
            <a:ln w="1905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432AAC5-207C-40DD-9766-ECFECA336F59}"/>
              </a:ext>
            </a:extLst>
          </p:cNvPr>
          <p:cNvSpPr txBox="1"/>
          <p:nvPr/>
        </p:nvSpPr>
        <p:spPr>
          <a:xfrm>
            <a:off x="2983481" y="40847"/>
            <a:ext cx="5348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Classwork: Alkanes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62A49E0-041C-4EDF-8EBC-8D10F41F5590}"/>
              </a:ext>
            </a:extLst>
          </p:cNvPr>
          <p:cNvSpPr txBox="1"/>
          <p:nvPr/>
        </p:nvSpPr>
        <p:spPr>
          <a:xfrm>
            <a:off x="389318" y="754407"/>
            <a:ext cx="11025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Naming the ‘branched substituents’: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Assign ‘1’ to the substituent’s carbon attached to the parent chain, everything is same.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Make it right as substituent: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Alphabetical order: 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iso, neo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taken into consideration but NOT sec-,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-, etc.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F0A8681-1458-4CA3-A5CD-6D7443D7FC56}"/>
              </a:ext>
            </a:extLst>
          </p:cNvPr>
          <p:cNvSpPr/>
          <p:nvPr/>
        </p:nvSpPr>
        <p:spPr>
          <a:xfrm>
            <a:off x="413890" y="3681956"/>
            <a:ext cx="572063" cy="3859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11BF59F-0A59-4ADB-B139-D5F9EEED20A5}"/>
              </a:ext>
            </a:extLst>
          </p:cNvPr>
          <p:cNvSpPr/>
          <p:nvPr/>
        </p:nvSpPr>
        <p:spPr>
          <a:xfrm>
            <a:off x="8086026" y="2965038"/>
            <a:ext cx="572063" cy="3859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BDCFAB-1249-4DBB-AE0D-3CC433D1B149}"/>
              </a:ext>
            </a:extLst>
          </p:cNvPr>
          <p:cNvSpPr/>
          <p:nvPr/>
        </p:nvSpPr>
        <p:spPr>
          <a:xfrm>
            <a:off x="2662602" y="4474312"/>
            <a:ext cx="222835" cy="25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DD474D-B03A-48E9-BDD0-3AB066C9627C}"/>
              </a:ext>
            </a:extLst>
          </p:cNvPr>
          <p:cNvSpPr/>
          <p:nvPr/>
        </p:nvSpPr>
        <p:spPr>
          <a:xfrm>
            <a:off x="2662602" y="5314094"/>
            <a:ext cx="222835" cy="25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EF2B02-C5E2-4363-8AEB-963DB0475A18}"/>
              </a:ext>
            </a:extLst>
          </p:cNvPr>
          <p:cNvSpPr/>
          <p:nvPr/>
        </p:nvSpPr>
        <p:spPr>
          <a:xfrm>
            <a:off x="3168807" y="4883387"/>
            <a:ext cx="222835" cy="25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7058A7-384C-4973-96C7-5D7D11C7DD9F}"/>
              </a:ext>
            </a:extLst>
          </p:cNvPr>
          <p:cNvSpPr/>
          <p:nvPr/>
        </p:nvSpPr>
        <p:spPr>
          <a:xfrm>
            <a:off x="9078755" y="4743646"/>
            <a:ext cx="222835" cy="25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41811-A618-4337-8127-7D15FA24EE6F}"/>
              </a:ext>
            </a:extLst>
          </p:cNvPr>
          <p:cNvSpPr/>
          <p:nvPr/>
        </p:nvSpPr>
        <p:spPr>
          <a:xfrm>
            <a:off x="9341219" y="4764656"/>
            <a:ext cx="222835" cy="25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A9999-E59A-419F-B506-D468A32EF886}"/>
              </a:ext>
            </a:extLst>
          </p:cNvPr>
          <p:cNvSpPr/>
          <p:nvPr/>
        </p:nvSpPr>
        <p:spPr>
          <a:xfrm>
            <a:off x="9771833" y="5228755"/>
            <a:ext cx="222835" cy="25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E8F0B3-D5FF-4014-8C07-030E6E319877}"/>
              </a:ext>
            </a:extLst>
          </p:cNvPr>
          <p:cNvSpPr/>
          <p:nvPr/>
        </p:nvSpPr>
        <p:spPr>
          <a:xfrm>
            <a:off x="9229801" y="5594210"/>
            <a:ext cx="222835" cy="254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FFEC0E4-FFF9-44E7-95B1-8087A78F886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62160" y="2854800"/>
              <a:ext cx="7902360" cy="381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FFEC0E4-FFF9-44E7-95B1-8087A78F88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2800" y="2845440"/>
                <a:ext cx="7921080" cy="383112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4D731ED-7C5A-4977-87D7-7F342E423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6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26"/>
    </mc:Choice>
    <mc:Fallback xmlns="">
      <p:transition spd="slow" advTm="59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C30E8510-CF9E-40DD-97A8-11057E0125A5}"/>
              </a:ext>
            </a:extLst>
          </p:cNvPr>
          <p:cNvGrpSpPr/>
          <p:nvPr/>
        </p:nvGrpSpPr>
        <p:grpSpPr>
          <a:xfrm>
            <a:off x="6782989" y="2151727"/>
            <a:ext cx="5198193" cy="2554545"/>
            <a:chOff x="819465" y="2063734"/>
            <a:chExt cx="5198193" cy="255454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C160D79-71BD-47F1-9CE3-C1B8DC3A4803}"/>
                </a:ext>
              </a:extLst>
            </p:cNvPr>
            <p:cNvSpPr txBox="1"/>
            <p:nvPr/>
          </p:nvSpPr>
          <p:spPr>
            <a:xfrm>
              <a:off x="819465" y="2063734"/>
              <a:ext cx="519819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		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Ethene</a:t>
              </a:r>
              <a:endParaRPr lang="en-US" sz="4000" baseline="-25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		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Propene</a:t>
              </a:r>
              <a:endParaRPr lang="en-US" sz="4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		</a:t>
              </a:r>
              <a:r>
                <a:rPr lang="en-US" sz="4000" dirty="0">
                  <a:solidFill>
                    <a:srgbClr val="FF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Butene</a:t>
              </a:r>
              <a:endParaRPr lang="en-US" sz="4000" baseline="-25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aseline="-25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		</a:t>
              </a:r>
              <a:r>
                <a:rPr lang="en-US" sz="40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Pentene</a:t>
              </a:r>
              <a:endParaRPr lang="en-US" sz="4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E991EB0-CCF1-46A4-83F7-4B118C2EF595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3094059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DB5B1BD-7CA6-4B4F-B9C3-38B1E1A53AB3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3821812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C752365-41E4-4B83-85AF-41776D2AB8C5}"/>
                </a:ext>
              </a:extLst>
            </p:cNvPr>
            <p:cNvCxnSpPr>
              <a:cxnSpLocks/>
            </p:cNvCxnSpPr>
            <p:nvPr/>
          </p:nvCxnSpPr>
          <p:spPr>
            <a:xfrm>
              <a:off x="2193470" y="4385179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B2E650-48EA-461E-BAE6-26D765A9D33F}"/>
                </a:ext>
              </a:extLst>
            </p:cNvPr>
            <p:cNvCxnSpPr>
              <a:cxnSpLocks/>
            </p:cNvCxnSpPr>
            <p:nvPr/>
          </p:nvCxnSpPr>
          <p:spPr>
            <a:xfrm>
              <a:off x="2164985" y="2451925"/>
              <a:ext cx="118152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00329E-49DD-453A-B0EC-EAD046D010E4}"/>
              </a:ext>
            </a:extLst>
          </p:cNvPr>
          <p:cNvGrpSpPr/>
          <p:nvPr/>
        </p:nvGrpSpPr>
        <p:grpSpPr>
          <a:xfrm>
            <a:off x="3072108" y="148368"/>
            <a:ext cx="3383485" cy="941391"/>
            <a:chOff x="2712516" y="148368"/>
            <a:chExt cx="3383485" cy="94139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68556FEF-8EF4-47C9-8212-351D7D8B8B5C}"/>
                </a:ext>
              </a:extLst>
            </p:cNvPr>
            <p:cNvSpPr/>
            <p:nvPr/>
          </p:nvSpPr>
          <p:spPr>
            <a:xfrm>
              <a:off x="2712516" y="148368"/>
              <a:ext cx="3383484" cy="941391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F2737F-EEB9-4CB9-AAC2-FDBD9E712AD1}"/>
                </a:ext>
              </a:extLst>
            </p:cNvPr>
            <p:cNvSpPr txBox="1"/>
            <p:nvPr/>
          </p:nvSpPr>
          <p:spPr>
            <a:xfrm>
              <a:off x="2876229" y="240834"/>
              <a:ext cx="32197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Alk</a:t>
              </a:r>
              <a:r>
                <a:rPr lang="en-US" sz="4000" b="1" u="sng" dirty="0"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4000" b="1" dirty="0">
                  <a:highlight>
                    <a:srgbClr val="00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ne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:C</a:t>
              </a:r>
              <a:r>
                <a:rPr lang="en-US" sz="40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40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F58D67-5388-4756-8B73-E6571454721D}"/>
              </a:ext>
            </a:extLst>
          </p:cNvPr>
          <p:cNvGrpSpPr/>
          <p:nvPr/>
        </p:nvGrpSpPr>
        <p:grpSpPr>
          <a:xfrm>
            <a:off x="6691694" y="135699"/>
            <a:ext cx="2013035" cy="1517340"/>
            <a:chOff x="9142694" y="142728"/>
            <a:chExt cx="1562979" cy="151734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257FF65-1F9A-415D-9F56-2600199F837E}"/>
                </a:ext>
              </a:extLst>
            </p:cNvPr>
            <p:cNvSpPr/>
            <p:nvPr/>
          </p:nvSpPr>
          <p:spPr>
            <a:xfrm>
              <a:off x="9142694" y="142728"/>
              <a:ext cx="1562979" cy="94829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CA0390-776F-433F-B24B-89D9DD07D1AB}"/>
                </a:ext>
              </a:extLst>
            </p:cNvPr>
            <p:cNvSpPr txBox="1"/>
            <p:nvPr/>
          </p:nvSpPr>
          <p:spPr>
            <a:xfrm>
              <a:off x="9403193" y="213518"/>
              <a:ext cx="112782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C=C</a:t>
              </a:r>
              <a:endParaRPr lang="en-US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B69843-A234-409C-86BA-928C1D71F99F}"/>
              </a:ext>
            </a:extLst>
          </p:cNvPr>
          <p:cNvGrpSpPr/>
          <p:nvPr/>
        </p:nvGrpSpPr>
        <p:grpSpPr>
          <a:xfrm>
            <a:off x="584190" y="1770831"/>
            <a:ext cx="5340044" cy="3536395"/>
            <a:chOff x="164387" y="1456845"/>
            <a:chExt cx="5340044" cy="353639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D4E3789-18E2-4AFC-BC60-6208AA5A9F8E}"/>
                </a:ext>
              </a:extLst>
            </p:cNvPr>
            <p:cNvSpPr/>
            <p:nvPr/>
          </p:nvSpPr>
          <p:spPr>
            <a:xfrm>
              <a:off x="164387" y="1456845"/>
              <a:ext cx="5340042" cy="35170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CD8B6C-ADB7-4064-AFBA-CC533B421756}"/>
                </a:ext>
              </a:extLst>
            </p:cNvPr>
            <p:cNvSpPr txBox="1"/>
            <p:nvPr/>
          </p:nvSpPr>
          <p:spPr>
            <a:xfrm>
              <a:off x="403445" y="1567475"/>
              <a:ext cx="2480159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meth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eth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prop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but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pent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840679-830E-473B-9C16-2335092742E4}"/>
                </a:ext>
              </a:extLst>
            </p:cNvPr>
            <p:cNvSpPr txBox="1"/>
            <p:nvPr/>
          </p:nvSpPr>
          <p:spPr>
            <a:xfrm>
              <a:off x="3024272" y="1567474"/>
              <a:ext cx="2480159" cy="3170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hex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hept</a:t>
              </a:r>
              <a:endParaRPr lang="en-US" sz="4000" dirty="0">
                <a:highlight>
                  <a:srgbClr val="FF0000"/>
                </a:highligh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oct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non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dec</a:t>
              </a:r>
              <a:endParaRPr lang="en-US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5CAE539-F05C-47ED-BDEF-6B24A70C28C4}"/>
                </a:ext>
              </a:extLst>
            </p:cNvPr>
            <p:cNvCxnSpPr>
              <a:cxnSpLocks/>
            </p:cNvCxnSpPr>
            <p:nvPr/>
          </p:nvCxnSpPr>
          <p:spPr>
            <a:xfrm>
              <a:off x="2880860" y="1461670"/>
              <a:ext cx="0" cy="353157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ACF552-C477-4F13-87F0-81228E8427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2160" y="303120"/>
              <a:ext cx="11538720" cy="6499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ACF552-C477-4F13-87F0-81228E8427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2800" y="293760"/>
                <a:ext cx="11557440" cy="6518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6F829A5-E20E-46A3-9F38-49C8540D56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563"/>
    </mc:Choice>
    <mc:Fallback xmlns="">
      <p:transition spd="slow" advTm="221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6497</TotalTime>
  <Words>1017</Words>
  <Application>Microsoft Office PowerPoint</Application>
  <PresentationFormat>Widescreen</PresentationFormat>
  <Paragraphs>306</Paragraphs>
  <Slides>13</Slides>
  <Notes>9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Srikanth Reddy Medipelli</dc:creator>
  <cp:lastModifiedBy>dharavath</cp:lastModifiedBy>
  <cp:revision>2205</cp:revision>
  <dcterms:created xsi:type="dcterms:W3CDTF">2020-06-18T11:47:14Z</dcterms:created>
  <dcterms:modified xsi:type="dcterms:W3CDTF">2021-01-11T06:47:12Z</dcterms:modified>
</cp:coreProperties>
</file>